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### Course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cpi/data.htm" TargetMode="External"/><Relationship Id="rId2" Type="http://schemas.openxmlformats.org/officeDocument/2006/relationships/hyperlink" Target="https://cps.ipums.org/cp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ED5F-16B5-5EA6-2FCB-37B7DB636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Data 3: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7FEDE-617B-B7AF-761D-D433F436D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208174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6C04-D4D8-DDB3-8403-6C22EB9F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0D55-7F08-F629-00DA-0E793065C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time Mixtape subchapters:</a:t>
            </a:r>
          </a:p>
          <a:p>
            <a:r>
              <a:rPr lang="en-US" dirty="0"/>
              <a:t>Review: 2.7-2.16, 2.21-2.24</a:t>
            </a:r>
          </a:p>
          <a:p>
            <a:r>
              <a:rPr lang="en-US" dirty="0"/>
              <a:t>Read: 2.26, 2.27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Practice cleaning data</a:t>
            </a:r>
          </a:p>
          <a:p>
            <a:r>
              <a:rPr lang="en-US" dirty="0"/>
              <a:t>Practice combining data</a:t>
            </a:r>
          </a:p>
          <a:p>
            <a:r>
              <a:rPr lang="en-US" dirty="0"/>
              <a:t>Loading in large data</a:t>
            </a:r>
          </a:p>
        </p:txBody>
      </p:sp>
    </p:spTree>
    <p:extLst>
      <p:ext uri="{BB962C8B-B14F-4D97-AF65-F5344CB8AC3E}">
        <p14:creationId xmlns:p14="http://schemas.microsoft.com/office/powerpoint/2010/main" val="4776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62B3-21A2-BBBA-9EFF-729090B0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Replicate this figure and answer mystery question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FCE54B7-4BAC-6ADC-BC8B-E52F0E721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91926"/>
            <a:ext cx="7621064" cy="4286848"/>
          </a:xfrm>
        </p:spPr>
      </p:pic>
    </p:spTree>
    <p:extLst>
      <p:ext uri="{BB962C8B-B14F-4D97-AF65-F5344CB8AC3E}">
        <p14:creationId xmlns:p14="http://schemas.microsoft.com/office/powerpoint/2010/main" val="379029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6F1F-F267-A2F6-3540-1388FC62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6C4D-F754-A5CE-84D1-5ACE6CEC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“DwD3 CPS degree earning 2010-2022.csv”</a:t>
            </a:r>
          </a:p>
          <a:p>
            <a:r>
              <a:rPr lang="en-US" dirty="0"/>
              <a:t>Current Population Survey: </a:t>
            </a:r>
            <a:r>
              <a:rPr lang="en-US" dirty="0">
                <a:hlinkClick r:id="rId2"/>
              </a:rPr>
              <a:t>https://cps.ipums.org/cps/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“DwD3 CPI 2010-2022.</a:t>
            </a:r>
            <a:r>
              <a:rPr lang="en-US" b="1" dirty="0">
                <a:solidFill>
                  <a:srgbClr val="E84A27"/>
                </a:solidFill>
              </a:rPr>
              <a:t>xlsx</a:t>
            </a:r>
            <a:r>
              <a:rPr lang="en-US" dirty="0"/>
              <a:t>”</a:t>
            </a:r>
          </a:p>
          <a:p>
            <a:r>
              <a:rPr lang="en-US" dirty="0"/>
              <a:t>Consumer Price Index (All Urban): </a:t>
            </a:r>
            <a:r>
              <a:rPr lang="en-US" dirty="0">
                <a:hlinkClick r:id="rId3"/>
              </a:rPr>
              <a:t>https://www.bls.gov/cpi/data.htm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one-screen</a:t>
            </a:r>
          </a:p>
        </p:txBody>
      </p:sp>
    </p:spTree>
    <p:extLst>
      <p:ext uri="{BB962C8B-B14F-4D97-AF65-F5344CB8AC3E}">
        <p14:creationId xmlns:p14="http://schemas.microsoft.com/office/powerpoint/2010/main" val="20759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UC Template" id="{933C97A2-4327-48DA-8768-082A2F3428DF}" vid="{89DB2F6F-1FDE-4033-8B51-D8463C1DF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 Template</Template>
  <TotalTime>14</TotalTime>
  <Words>102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Dealing with Data 3: LAB</vt:lpstr>
      <vt:lpstr>Overview</vt:lpstr>
      <vt:lpstr>Replicate this figure and answer mystery question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Data 3: LAB</dc:title>
  <dc:creator>Oolman, Julian Wade</dc:creator>
  <cp:lastModifiedBy>Oolman, Julian Wade</cp:lastModifiedBy>
  <cp:revision>1</cp:revision>
  <dcterms:created xsi:type="dcterms:W3CDTF">2023-01-18T23:15:21Z</dcterms:created>
  <dcterms:modified xsi:type="dcterms:W3CDTF">2023-01-18T23:29:36Z</dcterms:modified>
</cp:coreProperties>
</file>