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3" r:id="rId9"/>
    <p:sldId id="259" r:id="rId10"/>
    <p:sldId id="261" r:id="rId11"/>
    <p:sldId id="264" r:id="rId12"/>
    <p:sldId id="262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B1B619-BDB6-49A8-83D7-94507791293B}" v="485" dt="2020-09-20T18:23:06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3" d="100"/>
          <a:sy n="103" d="100"/>
        </p:scale>
        <p:origin x="-6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F5B1B619-BDB6-49A8-83D7-94507791293B}"/>
    <pc:docChg chg="undo custSel addSld delSld modSld sldOrd">
      <pc:chgData name="John Julian" userId="29300715-b10e-48a2-887f-b7fa4e9e6130" providerId="ADAL" clId="{F5B1B619-BDB6-49A8-83D7-94507791293B}" dt="2020-09-20T18:23:06.948" v="2741"/>
      <pc:docMkLst>
        <pc:docMk/>
      </pc:docMkLst>
      <pc:sldChg chg="modSp modAnim">
        <pc:chgData name="John Julian" userId="29300715-b10e-48a2-887f-b7fa4e9e6130" providerId="ADAL" clId="{F5B1B619-BDB6-49A8-83D7-94507791293B}" dt="2020-09-20T18:21:37.472" v="2733"/>
        <pc:sldMkLst>
          <pc:docMk/>
          <pc:sldMk cId="3232395503" sldId="258"/>
        </pc:sldMkLst>
        <pc:spChg chg="mod">
          <ac:chgData name="John Julian" userId="29300715-b10e-48a2-887f-b7fa4e9e6130" providerId="ADAL" clId="{F5B1B619-BDB6-49A8-83D7-94507791293B}" dt="2020-09-20T17:01:41.947" v="27" actId="20577"/>
          <ac:spMkLst>
            <pc:docMk/>
            <pc:sldMk cId="3232395503" sldId="258"/>
            <ac:spMk id="2" creationId="{DA595CF9-1CEB-4F23-9D65-A229E62EBED6}"/>
          </ac:spMkLst>
        </pc:spChg>
        <pc:spChg chg="mod">
          <ac:chgData name="John Julian" userId="29300715-b10e-48a2-887f-b7fa4e9e6130" providerId="ADAL" clId="{F5B1B619-BDB6-49A8-83D7-94507791293B}" dt="2020-09-20T18:21:07.858" v="2729" actId="20577"/>
          <ac:spMkLst>
            <pc:docMk/>
            <pc:sldMk cId="3232395503" sldId="258"/>
            <ac:spMk id="3" creationId="{563F306D-A606-4626-969B-6ED8AEBAA738}"/>
          </ac:spMkLst>
        </pc:spChg>
      </pc:sldChg>
      <pc:sldChg chg="modSp add modAnim">
        <pc:chgData name="John Julian" userId="29300715-b10e-48a2-887f-b7fa4e9e6130" providerId="ADAL" clId="{F5B1B619-BDB6-49A8-83D7-94507791293B}" dt="2020-09-20T18:22:19.565" v="2739"/>
        <pc:sldMkLst>
          <pc:docMk/>
          <pc:sldMk cId="2688836829" sldId="259"/>
        </pc:sldMkLst>
        <pc:spChg chg="mod">
          <ac:chgData name="John Julian" userId="29300715-b10e-48a2-887f-b7fa4e9e6130" providerId="ADAL" clId="{F5B1B619-BDB6-49A8-83D7-94507791293B}" dt="2020-09-20T17:09:52.933" v="746" actId="20577"/>
          <ac:spMkLst>
            <pc:docMk/>
            <pc:sldMk cId="2688836829" sldId="259"/>
            <ac:spMk id="2" creationId="{08176D70-1D46-4AE9-BF96-45E4EF34839A}"/>
          </ac:spMkLst>
        </pc:spChg>
        <pc:spChg chg="mod">
          <ac:chgData name="John Julian" userId="29300715-b10e-48a2-887f-b7fa4e9e6130" providerId="ADAL" clId="{F5B1B619-BDB6-49A8-83D7-94507791293B}" dt="2020-09-20T17:28:32.606" v="972" actId="20577"/>
          <ac:spMkLst>
            <pc:docMk/>
            <pc:sldMk cId="2688836829" sldId="259"/>
            <ac:spMk id="3" creationId="{F715BB2E-B319-4BFB-A651-600EB87AA841}"/>
          </ac:spMkLst>
        </pc:spChg>
      </pc:sldChg>
      <pc:sldChg chg="modSp add ord modAnim">
        <pc:chgData name="John Julian" userId="29300715-b10e-48a2-887f-b7fa4e9e6130" providerId="ADAL" clId="{F5B1B619-BDB6-49A8-83D7-94507791293B}" dt="2020-09-20T18:21:50.644" v="2735"/>
        <pc:sldMkLst>
          <pc:docMk/>
          <pc:sldMk cId="1595443319" sldId="260"/>
        </pc:sldMkLst>
        <pc:spChg chg="mod">
          <ac:chgData name="John Julian" userId="29300715-b10e-48a2-887f-b7fa4e9e6130" providerId="ADAL" clId="{F5B1B619-BDB6-49A8-83D7-94507791293B}" dt="2020-09-20T17:05:53.184" v="526"/>
          <ac:spMkLst>
            <pc:docMk/>
            <pc:sldMk cId="1595443319" sldId="260"/>
            <ac:spMk id="2" creationId="{460BDA23-B5F8-4777-865C-703D3BF93072}"/>
          </ac:spMkLst>
        </pc:spChg>
        <pc:spChg chg="mod">
          <ac:chgData name="John Julian" userId="29300715-b10e-48a2-887f-b7fa4e9e6130" providerId="ADAL" clId="{F5B1B619-BDB6-49A8-83D7-94507791293B}" dt="2020-09-20T17:06:01.191" v="528"/>
          <ac:spMkLst>
            <pc:docMk/>
            <pc:sldMk cId="1595443319" sldId="260"/>
            <ac:spMk id="3" creationId="{871B1C57-AD73-4B2E-BF06-A5DB820C777E}"/>
          </ac:spMkLst>
        </pc:spChg>
        <pc:spChg chg="mod">
          <ac:chgData name="John Julian" userId="29300715-b10e-48a2-887f-b7fa4e9e6130" providerId="ADAL" clId="{F5B1B619-BDB6-49A8-83D7-94507791293B}" dt="2020-09-20T18:15:56.610" v="2450" actId="5793"/>
          <ac:spMkLst>
            <pc:docMk/>
            <pc:sldMk cId="1595443319" sldId="260"/>
            <ac:spMk id="4" creationId="{5CA180D7-15BA-43A8-A130-E4EDF61A2256}"/>
          </ac:spMkLst>
        </pc:spChg>
      </pc:sldChg>
      <pc:sldChg chg="modSp add modAnim">
        <pc:chgData name="John Julian" userId="29300715-b10e-48a2-887f-b7fa4e9e6130" providerId="ADAL" clId="{F5B1B619-BDB6-49A8-83D7-94507791293B}" dt="2020-09-20T18:22:35.264" v="2740"/>
        <pc:sldMkLst>
          <pc:docMk/>
          <pc:sldMk cId="3200185424" sldId="261"/>
        </pc:sldMkLst>
        <pc:spChg chg="mod">
          <ac:chgData name="John Julian" userId="29300715-b10e-48a2-887f-b7fa4e9e6130" providerId="ADAL" clId="{F5B1B619-BDB6-49A8-83D7-94507791293B}" dt="2020-09-20T17:42:30.089" v="2168" actId="20577"/>
          <ac:spMkLst>
            <pc:docMk/>
            <pc:sldMk cId="3200185424" sldId="261"/>
            <ac:spMk id="2" creationId="{520B6453-E3F6-4021-BCA6-DBC1C0B7AD60}"/>
          </ac:spMkLst>
        </pc:spChg>
        <pc:spChg chg="mod">
          <ac:chgData name="John Julian" userId="29300715-b10e-48a2-887f-b7fa4e9e6130" providerId="ADAL" clId="{F5B1B619-BDB6-49A8-83D7-94507791293B}" dt="2020-09-20T17:31:38.610" v="1068" actId="20577"/>
          <ac:spMkLst>
            <pc:docMk/>
            <pc:sldMk cId="3200185424" sldId="261"/>
            <ac:spMk id="3" creationId="{EF0DD487-FD60-4730-87F9-4DFD2532519A}"/>
          </ac:spMkLst>
        </pc:spChg>
      </pc:sldChg>
      <pc:sldChg chg="modSp add">
        <pc:chgData name="John Julian" userId="29300715-b10e-48a2-887f-b7fa4e9e6130" providerId="ADAL" clId="{F5B1B619-BDB6-49A8-83D7-94507791293B}" dt="2020-09-20T17:41:55.444" v="2094" actId="20577"/>
        <pc:sldMkLst>
          <pc:docMk/>
          <pc:sldMk cId="3080589954" sldId="262"/>
        </pc:sldMkLst>
        <pc:spChg chg="mod">
          <ac:chgData name="John Julian" userId="29300715-b10e-48a2-887f-b7fa4e9e6130" providerId="ADAL" clId="{F5B1B619-BDB6-49A8-83D7-94507791293B}" dt="2020-09-20T17:33:43.270" v="1190" actId="20577"/>
          <ac:spMkLst>
            <pc:docMk/>
            <pc:sldMk cId="3080589954" sldId="262"/>
            <ac:spMk id="2" creationId="{321C9542-36F1-4E2C-A63E-50290E588D60}"/>
          </ac:spMkLst>
        </pc:spChg>
        <pc:spChg chg="mod">
          <ac:chgData name="John Julian" userId="29300715-b10e-48a2-887f-b7fa4e9e6130" providerId="ADAL" clId="{F5B1B619-BDB6-49A8-83D7-94507791293B}" dt="2020-09-20T17:41:55.444" v="2094" actId="20577"/>
          <ac:spMkLst>
            <pc:docMk/>
            <pc:sldMk cId="3080589954" sldId="262"/>
            <ac:spMk id="3" creationId="{FED9DCBA-8A9B-405E-B58C-DD8867CC5AA5}"/>
          </ac:spMkLst>
        </pc:spChg>
      </pc:sldChg>
      <pc:sldChg chg="modSp add">
        <pc:chgData name="John Julian" userId="29300715-b10e-48a2-887f-b7fa4e9e6130" providerId="ADAL" clId="{F5B1B619-BDB6-49A8-83D7-94507791293B}" dt="2020-09-20T18:21:57.255" v="2736" actId="20577"/>
        <pc:sldMkLst>
          <pc:docMk/>
          <pc:sldMk cId="3102436071" sldId="263"/>
        </pc:sldMkLst>
        <pc:spChg chg="mod">
          <ac:chgData name="John Julian" userId="29300715-b10e-48a2-887f-b7fa4e9e6130" providerId="ADAL" clId="{F5B1B619-BDB6-49A8-83D7-94507791293B}" dt="2020-09-20T18:21:57.255" v="2736" actId="20577"/>
          <ac:spMkLst>
            <pc:docMk/>
            <pc:sldMk cId="3102436071" sldId="263"/>
            <ac:spMk id="2" creationId="{5850C968-46A3-47CA-91B2-86B7AF93A4E3}"/>
          </ac:spMkLst>
        </pc:spChg>
        <pc:spChg chg="mod">
          <ac:chgData name="John Julian" userId="29300715-b10e-48a2-887f-b7fa4e9e6130" providerId="ADAL" clId="{F5B1B619-BDB6-49A8-83D7-94507791293B}" dt="2020-09-20T17:33:07.654" v="1120" actId="20577"/>
          <ac:spMkLst>
            <pc:docMk/>
            <pc:sldMk cId="3102436071" sldId="263"/>
            <ac:spMk id="3" creationId="{3398518F-B8B2-4D7F-92ED-43D2514F5E50}"/>
          </ac:spMkLst>
        </pc:spChg>
      </pc:sldChg>
      <pc:sldChg chg="modSp add">
        <pc:chgData name="John Julian" userId="29300715-b10e-48a2-887f-b7fa4e9e6130" providerId="ADAL" clId="{F5B1B619-BDB6-49A8-83D7-94507791293B}" dt="2020-09-20T17:33:24.649" v="1163" actId="20577"/>
        <pc:sldMkLst>
          <pc:docMk/>
          <pc:sldMk cId="1767488297" sldId="264"/>
        </pc:sldMkLst>
        <pc:spChg chg="mod">
          <ac:chgData name="John Julian" userId="29300715-b10e-48a2-887f-b7fa4e9e6130" providerId="ADAL" clId="{F5B1B619-BDB6-49A8-83D7-94507791293B}" dt="2020-09-20T17:33:19.988" v="1141" actId="20577"/>
          <ac:spMkLst>
            <pc:docMk/>
            <pc:sldMk cId="1767488297" sldId="264"/>
            <ac:spMk id="2" creationId="{49C6A96F-0105-46D7-9C5B-3AED070439AD}"/>
          </ac:spMkLst>
        </pc:spChg>
        <pc:spChg chg="mod">
          <ac:chgData name="John Julian" userId="29300715-b10e-48a2-887f-b7fa4e9e6130" providerId="ADAL" clId="{F5B1B619-BDB6-49A8-83D7-94507791293B}" dt="2020-09-20T17:33:24.649" v="1163" actId="20577"/>
          <ac:spMkLst>
            <pc:docMk/>
            <pc:sldMk cId="1767488297" sldId="264"/>
            <ac:spMk id="3" creationId="{5351BEEA-2F73-4313-B186-EBB9519EBECE}"/>
          </ac:spMkLst>
        </pc:spChg>
      </pc:sldChg>
      <pc:sldChg chg="modSp add">
        <pc:chgData name="John Julian" userId="29300715-b10e-48a2-887f-b7fa4e9e6130" providerId="ADAL" clId="{F5B1B619-BDB6-49A8-83D7-94507791293B}" dt="2020-09-20T17:42:06.843" v="2118" actId="20577"/>
        <pc:sldMkLst>
          <pc:docMk/>
          <pc:sldMk cId="2198307934" sldId="265"/>
        </pc:sldMkLst>
        <pc:spChg chg="mod">
          <ac:chgData name="John Julian" userId="29300715-b10e-48a2-887f-b7fa4e9e6130" providerId="ADAL" clId="{F5B1B619-BDB6-49A8-83D7-94507791293B}" dt="2020-09-20T17:39:57.963" v="1710" actId="20577"/>
          <ac:spMkLst>
            <pc:docMk/>
            <pc:sldMk cId="2198307934" sldId="265"/>
            <ac:spMk id="2" creationId="{A756D4B4-2E75-4FBD-AA00-59D641FE62A5}"/>
          </ac:spMkLst>
        </pc:spChg>
        <pc:spChg chg="mod">
          <ac:chgData name="John Julian" userId="29300715-b10e-48a2-887f-b7fa4e9e6130" providerId="ADAL" clId="{F5B1B619-BDB6-49A8-83D7-94507791293B}" dt="2020-09-20T17:42:06.843" v="2118" actId="20577"/>
          <ac:spMkLst>
            <pc:docMk/>
            <pc:sldMk cId="2198307934" sldId="265"/>
            <ac:spMk id="3" creationId="{ED4A040A-D432-4FB7-AE9D-1C087CA1E7BA}"/>
          </ac:spMkLst>
        </pc:spChg>
      </pc:sldChg>
      <pc:sldChg chg="modSp add modAnim">
        <pc:chgData name="John Julian" userId="29300715-b10e-48a2-887f-b7fa4e9e6130" providerId="ADAL" clId="{F5B1B619-BDB6-49A8-83D7-94507791293B}" dt="2020-09-20T18:23:06.948" v="2741"/>
        <pc:sldMkLst>
          <pc:docMk/>
          <pc:sldMk cId="2828062847" sldId="266"/>
        </pc:sldMkLst>
        <pc:spChg chg="mod">
          <ac:chgData name="John Julian" userId="29300715-b10e-48a2-887f-b7fa4e9e6130" providerId="ADAL" clId="{F5B1B619-BDB6-49A8-83D7-94507791293B}" dt="2020-09-20T17:42:39.552" v="2193" actId="20577"/>
          <ac:spMkLst>
            <pc:docMk/>
            <pc:sldMk cId="2828062847" sldId="266"/>
            <ac:spMk id="2" creationId="{49FF9592-5F99-4055-BF34-0070B9F12FF0}"/>
          </ac:spMkLst>
        </pc:spChg>
        <pc:spChg chg="mod">
          <ac:chgData name="John Julian" userId="29300715-b10e-48a2-887f-b7fa4e9e6130" providerId="ADAL" clId="{F5B1B619-BDB6-49A8-83D7-94507791293B}" dt="2020-09-20T17:45:41.635" v="2217" actId="20577"/>
          <ac:spMkLst>
            <pc:docMk/>
            <pc:sldMk cId="2828062847" sldId="266"/>
            <ac:spMk id="3" creationId="{232B7100-358F-434A-A090-27D246C9606C}"/>
          </ac:spMkLst>
        </pc:spChg>
      </pc:sldChg>
      <pc:sldChg chg="addSp delSp modSp add">
        <pc:chgData name="John Julian" userId="29300715-b10e-48a2-887f-b7fa4e9e6130" providerId="ADAL" clId="{F5B1B619-BDB6-49A8-83D7-94507791293B}" dt="2020-09-20T18:14:46.747" v="2393" actId="20577"/>
        <pc:sldMkLst>
          <pc:docMk/>
          <pc:sldMk cId="1275591496" sldId="267"/>
        </pc:sldMkLst>
        <pc:spChg chg="mod">
          <ac:chgData name="John Julian" userId="29300715-b10e-48a2-887f-b7fa4e9e6130" providerId="ADAL" clId="{F5B1B619-BDB6-49A8-83D7-94507791293B}" dt="2020-09-20T18:13:02.937" v="2343" actId="20577"/>
          <ac:spMkLst>
            <pc:docMk/>
            <pc:sldMk cId="1275591496" sldId="267"/>
            <ac:spMk id="2" creationId="{CE18469D-03D6-4CEB-BB66-4AA391D45B26}"/>
          </ac:spMkLst>
        </pc:spChg>
        <pc:spChg chg="del mod">
          <ac:chgData name="John Julian" userId="29300715-b10e-48a2-887f-b7fa4e9e6130" providerId="ADAL" clId="{F5B1B619-BDB6-49A8-83D7-94507791293B}" dt="2020-09-20T18:11:02.097" v="2244"/>
          <ac:spMkLst>
            <pc:docMk/>
            <pc:sldMk cId="1275591496" sldId="267"/>
            <ac:spMk id="3" creationId="{07E04377-DCFA-4868-B0B6-C197364F091C}"/>
          </ac:spMkLst>
        </pc:spChg>
        <pc:graphicFrameChg chg="add mod ord modGraphic">
          <ac:chgData name="John Julian" userId="29300715-b10e-48a2-887f-b7fa4e9e6130" providerId="ADAL" clId="{F5B1B619-BDB6-49A8-83D7-94507791293B}" dt="2020-09-20T18:14:46.747" v="2393" actId="20577"/>
          <ac:graphicFrameMkLst>
            <pc:docMk/>
            <pc:sldMk cId="1275591496" sldId="267"/>
            <ac:graphicFrameMk id="4" creationId="{16A28697-D2CA-4193-B6A0-434B770390AA}"/>
          </ac:graphicFrameMkLst>
        </pc:graphicFrameChg>
      </pc:sldChg>
      <pc:sldChg chg="addSp delSp modSp add">
        <pc:chgData name="John Julian" userId="29300715-b10e-48a2-887f-b7fa4e9e6130" providerId="ADAL" clId="{F5B1B619-BDB6-49A8-83D7-94507791293B}" dt="2020-09-20T18:16:55.126" v="2454" actId="962"/>
        <pc:sldMkLst>
          <pc:docMk/>
          <pc:sldMk cId="3932566420" sldId="268"/>
        </pc:sldMkLst>
        <pc:spChg chg="mod">
          <ac:chgData name="John Julian" userId="29300715-b10e-48a2-887f-b7fa4e9e6130" providerId="ADAL" clId="{F5B1B619-BDB6-49A8-83D7-94507791293B}" dt="2020-09-20T18:15:16.058" v="2411" actId="5793"/>
          <ac:spMkLst>
            <pc:docMk/>
            <pc:sldMk cId="3932566420" sldId="268"/>
            <ac:spMk id="2" creationId="{23156BF0-647A-470F-9240-4585D6A4D928}"/>
          </ac:spMkLst>
        </pc:spChg>
        <pc:spChg chg="del mod">
          <ac:chgData name="John Julian" userId="29300715-b10e-48a2-887f-b7fa4e9e6130" providerId="ADAL" clId="{F5B1B619-BDB6-49A8-83D7-94507791293B}" dt="2020-09-20T18:15:12.686" v="2405"/>
          <ac:spMkLst>
            <pc:docMk/>
            <pc:sldMk cId="3932566420" sldId="268"/>
            <ac:spMk id="3" creationId="{B9F305EF-28AB-4FFE-B905-8ACCB9D179CE}"/>
          </ac:spMkLst>
        </pc:spChg>
        <pc:spChg chg="add del mod">
          <ac:chgData name="John Julian" userId="29300715-b10e-48a2-887f-b7fa4e9e6130" providerId="ADAL" clId="{F5B1B619-BDB6-49A8-83D7-94507791293B}" dt="2020-09-20T18:16:54.522" v="2452"/>
          <ac:spMkLst>
            <pc:docMk/>
            <pc:sldMk cId="3932566420" sldId="268"/>
            <ac:spMk id="7" creationId="{5A300885-16D2-4EB1-BFB6-EA371925C562}"/>
          </ac:spMkLst>
        </pc:spChg>
        <pc:picChg chg="add del mod">
          <ac:chgData name="John Julian" userId="29300715-b10e-48a2-887f-b7fa4e9e6130" providerId="ADAL" clId="{F5B1B619-BDB6-49A8-83D7-94507791293B}" dt="2020-09-20T18:16:54.141" v="2451" actId="478"/>
          <ac:picMkLst>
            <pc:docMk/>
            <pc:sldMk cId="3932566420" sldId="268"/>
            <ac:picMk id="5" creationId="{D5EE3E66-6820-4602-8B7C-30FDF8A6B692}"/>
          </ac:picMkLst>
        </pc:picChg>
        <pc:picChg chg="add mod">
          <ac:chgData name="John Julian" userId="29300715-b10e-48a2-887f-b7fa4e9e6130" providerId="ADAL" clId="{F5B1B619-BDB6-49A8-83D7-94507791293B}" dt="2020-09-20T18:16:55.126" v="2454" actId="962"/>
          <ac:picMkLst>
            <pc:docMk/>
            <pc:sldMk cId="3932566420" sldId="268"/>
            <ac:picMk id="9" creationId="{BD702630-7561-4D75-BE81-482FABFB0936}"/>
          </ac:picMkLst>
        </pc:picChg>
      </pc:sldChg>
      <pc:sldChg chg="modSp add">
        <pc:chgData name="John Julian" userId="29300715-b10e-48a2-887f-b7fa4e9e6130" providerId="ADAL" clId="{F5B1B619-BDB6-49A8-83D7-94507791293B}" dt="2020-09-20T18:18:21.552" v="2664" actId="20577"/>
        <pc:sldMkLst>
          <pc:docMk/>
          <pc:sldMk cId="34802265" sldId="269"/>
        </pc:sldMkLst>
        <pc:spChg chg="mod">
          <ac:chgData name="John Julian" userId="29300715-b10e-48a2-887f-b7fa4e9e6130" providerId="ADAL" clId="{F5B1B619-BDB6-49A8-83D7-94507791293B}" dt="2020-09-20T18:17:32.056" v="2519" actId="20577"/>
          <ac:spMkLst>
            <pc:docMk/>
            <pc:sldMk cId="34802265" sldId="269"/>
            <ac:spMk id="2" creationId="{B1BC0F6C-B88C-46E7-8D85-4E10035384FD}"/>
          </ac:spMkLst>
        </pc:spChg>
        <pc:spChg chg="mod">
          <ac:chgData name="John Julian" userId="29300715-b10e-48a2-887f-b7fa4e9e6130" providerId="ADAL" clId="{F5B1B619-BDB6-49A8-83D7-94507791293B}" dt="2020-09-20T18:18:21.552" v="2664" actId="20577"/>
          <ac:spMkLst>
            <pc:docMk/>
            <pc:sldMk cId="34802265" sldId="269"/>
            <ac:spMk id="3" creationId="{38888A51-A402-4737-BF4D-EDE1EADBBC01}"/>
          </ac:spMkLst>
        </pc:spChg>
      </pc:sldChg>
      <pc:sldChg chg="modSp add">
        <pc:chgData name="John Julian" userId="29300715-b10e-48a2-887f-b7fa4e9e6130" providerId="ADAL" clId="{F5B1B619-BDB6-49A8-83D7-94507791293B}" dt="2020-09-20T18:20:22.721" v="2715" actId="20577"/>
        <pc:sldMkLst>
          <pc:docMk/>
          <pc:sldMk cId="1056238228" sldId="270"/>
        </pc:sldMkLst>
        <pc:spChg chg="mod">
          <ac:chgData name="John Julian" userId="29300715-b10e-48a2-887f-b7fa4e9e6130" providerId="ADAL" clId="{F5B1B619-BDB6-49A8-83D7-94507791293B}" dt="2020-09-20T18:18:49.258" v="2675" actId="20577"/>
          <ac:spMkLst>
            <pc:docMk/>
            <pc:sldMk cId="1056238228" sldId="270"/>
            <ac:spMk id="2" creationId="{16666122-7809-47E9-95D5-64045C474BE9}"/>
          </ac:spMkLst>
        </pc:spChg>
        <pc:spChg chg="mod">
          <ac:chgData name="John Julian" userId="29300715-b10e-48a2-887f-b7fa4e9e6130" providerId="ADAL" clId="{F5B1B619-BDB6-49A8-83D7-94507791293B}" dt="2020-09-20T18:19:50.030" v="2695" actId="20577"/>
          <ac:spMkLst>
            <pc:docMk/>
            <pc:sldMk cId="1056238228" sldId="270"/>
            <ac:spMk id="3" creationId="{9FFCF82B-56C4-43BD-9368-0B73E3564EB7}"/>
          </ac:spMkLst>
        </pc:spChg>
        <pc:spChg chg="mod">
          <ac:chgData name="John Julian" userId="29300715-b10e-48a2-887f-b7fa4e9e6130" providerId="ADAL" clId="{F5B1B619-BDB6-49A8-83D7-94507791293B}" dt="2020-09-20T18:20:22.721" v="2715" actId="20577"/>
          <ac:spMkLst>
            <pc:docMk/>
            <pc:sldMk cId="1056238228" sldId="270"/>
            <ac:spMk id="4" creationId="{D9657026-A0F1-4781-979E-3559FC03940E}"/>
          </ac:spMkLst>
        </pc:spChg>
      </pc:sldChg>
      <pc:sldChg chg="modSp add del">
        <pc:chgData name="John Julian" userId="29300715-b10e-48a2-887f-b7fa4e9e6130" providerId="ADAL" clId="{F5B1B619-BDB6-49A8-83D7-94507791293B}" dt="2020-09-20T18:18:43.458" v="2667" actId="2696"/>
        <pc:sldMkLst>
          <pc:docMk/>
          <pc:sldMk cId="2616356159" sldId="270"/>
        </pc:sldMkLst>
        <pc:spChg chg="mod">
          <ac:chgData name="John Julian" userId="29300715-b10e-48a2-887f-b7fa4e9e6130" providerId="ADAL" clId="{F5B1B619-BDB6-49A8-83D7-94507791293B}" dt="2020-09-20T18:18:40.806" v="2666" actId="27636"/>
          <ac:spMkLst>
            <pc:docMk/>
            <pc:sldMk cId="2616356159" sldId="270"/>
            <ac:spMk id="2" creationId="{7E8DF5D6-ABE8-4869-8A49-73BAE63D5A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Subset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490: Applied Machine Learning in Economics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D4B4-2E75-4FBD-AA00-59D641FE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Forward Stepwise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040A-D432-4FB7-AE9D-1C087CA1E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with all 1 parameter models, choose best, save.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Try all two parameter models that have the parameter chosen in step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Try all three parameter models that have the parameters chosen in step 2</a:t>
            </a:r>
          </a:p>
          <a:p>
            <a:pPr marL="457200" lvl="1" indent="0">
              <a:buNone/>
            </a:pPr>
            <a:r>
              <a:rPr lang="en-US" dirty="0"/>
              <a:t>   …</a:t>
            </a:r>
          </a:p>
          <a:p>
            <a:pPr marL="914400" lvl="1" indent="-457200">
              <a:buAutoNum type="alphaLcPeriod" startAt="16"/>
            </a:pPr>
            <a:r>
              <a:rPr lang="en-US" dirty="0"/>
              <a:t>Fit the full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algorithm 6.2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0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9592-5F99-4055-BF34-0070B9F1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Stepwise Selection Total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2B7100-358F-434A-A090-27D246C96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For 10 parameters:</a:t>
                </a:r>
              </a:p>
              <a:p>
                <a:pPr marL="0" lv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56</m:t>
                      </m:r>
                    </m:oMath>
                  </m:oMathPara>
                </a14:m>
                <a:endParaRPr lang="ar-AE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2B7100-358F-434A-A090-27D246C96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0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469D-03D6-4CEB-BB66-4AA391D4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A28697-D2CA-4193-B6A0-434B770390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635533"/>
              </p:ext>
            </p:extLst>
          </p:nvPr>
        </p:nvGraphicFramePr>
        <p:xfrm>
          <a:off x="838200" y="1945640"/>
          <a:ext cx="10515597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46271387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6071282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31372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Number of Models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01849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 Parameters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Stepwise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Best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99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444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1,024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6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1,048,576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959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591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6BF0-647A-470F-9240-4585D6A4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Visually…</a:t>
            </a:r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BD702630-7561-4D75-BE81-482FABFB0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1291926"/>
            <a:ext cx="7621064" cy="4286848"/>
          </a:xfrm>
        </p:spPr>
      </p:pic>
    </p:spTree>
    <p:extLst>
      <p:ext uri="{BB962C8B-B14F-4D97-AF65-F5344CB8AC3E}">
        <p14:creationId xmlns:p14="http://schemas.microsoft.com/office/powerpoint/2010/main" val="3932566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0F6C-B88C-46E7-8D85-4E100353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Selection Method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88A51-A402-4737-BF4D-EDE1EADBB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Probably won’t choose the same</a:t>
            </a:r>
          </a:p>
          <a:p>
            <a:endParaRPr lang="en-US" dirty="0"/>
          </a:p>
          <a:p>
            <a:r>
              <a:rPr lang="en-US" dirty="0"/>
              <a:t>In general, choose the most parsimonious model</a:t>
            </a:r>
          </a:p>
          <a:p>
            <a:pPr lvl="1"/>
            <a:r>
              <a:rPr lang="en-US" dirty="0"/>
              <a:t>Look for </a:t>
            </a:r>
            <a:r>
              <a:rPr lang="en-US" i="1" dirty="0"/>
              <a:t>kinks </a:t>
            </a:r>
            <a:r>
              <a:rPr lang="en-US" dirty="0"/>
              <a:t>in performance statistics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80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6122-7809-47E9-95D5-64045C47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Do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CF82B-56C4-43BD-9368-0B73E3564E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Do</a:t>
            </a:r>
          </a:p>
          <a:p>
            <a:pPr lvl="1"/>
            <a:r>
              <a:rPr lang="en-US" dirty="0"/>
              <a:t>Lab 6.5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57026-A0F1-4781-979E-3559FC0394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Read</a:t>
            </a:r>
          </a:p>
          <a:p>
            <a:pPr lvl="1"/>
            <a:r>
              <a:rPr lang="en-US" dirty="0"/>
              <a:t>Chapter 6.2</a:t>
            </a:r>
          </a:p>
        </p:txBody>
      </p:sp>
    </p:spTree>
    <p:extLst>
      <p:ext uri="{BB962C8B-B14F-4D97-AF65-F5344CB8AC3E}">
        <p14:creationId xmlns:p14="http://schemas.microsoft.com/office/powerpoint/2010/main" val="105623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EFF6-843A-435A-89DD-26D117C3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0B384-D872-4D8A-8876-72B1175C7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to Regression!</a:t>
            </a:r>
          </a:p>
        </p:txBody>
      </p:sp>
    </p:spTree>
    <p:extLst>
      <p:ext uri="{BB962C8B-B14F-4D97-AF65-F5344CB8AC3E}">
        <p14:creationId xmlns:p14="http://schemas.microsoft.com/office/powerpoint/2010/main" val="232304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5CF9-1CEB-4F23-9D65-A229E62E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Linear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F306D-A606-4626-969B-6ED8AEBAA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true relationship approximately linear, OLS has low bias</a:t>
            </a:r>
          </a:p>
          <a:p>
            <a:pPr lvl="1"/>
            <a:r>
              <a:rPr lang="en-US" dirty="0"/>
              <a:t>Often the case in economics</a:t>
            </a:r>
          </a:p>
          <a:p>
            <a:pPr lvl="2"/>
            <a:r>
              <a:rPr lang="en-US" dirty="0"/>
              <a:t>Theory motivated</a:t>
            </a:r>
          </a:p>
          <a:p>
            <a:r>
              <a:rPr lang="en-US" dirty="0"/>
              <a:t>Interpretability</a:t>
            </a:r>
          </a:p>
          <a:p>
            <a:r>
              <a:rPr lang="en-US" dirty="0"/>
              <a:t>First-order effects</a:t>
            </a:r>
          </a:p>
          <a:p>
            <a:endParaRPr lang="en-US" dirty="0"/>
          </a:p>
          <a:p>
            <a:r>
              <a:rPr lang="en-US" dirty="0"/>
              <a:t>Subset methods identify best model based upon performance statistic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9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DA23-B5F8-4777-865C-703D3BF9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Haven’t we done this already?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B1C57-AD73-4B2E-BF06-A5DB820C77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Backward selection</a:t>
            </a:r>
          </a:p>
          <a:p>
            <a:pPr lvl="1"/>
            <a:r>
              <a:rPr lang="en-US" dirty="0"/>
              <a:t>p-values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Best subset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Backward stepwise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Forward stepwise selection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A180D7-15BA-43A8-A130-E4EDF61A225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Performance Statistics</a:t>
                </a:r>
              </a:p>
              <a:p>
                <a:endParaRPr lang="en-US" dirty="0"/>
              </a:p>
              <a:p>
                <a:pPr lvl="1"/>
                <a:r>
                  <a:rPr lang="en-US" sz="2200" dirty="0"/>
                  <a:t>Adjusted R squared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200" dirty="0"/>
                  <a:t>)</a:t>
                </a:r>
              </a:p>
              <a:p>
                <a:pPr lvl="1"/>
                <a:r>
                  <a:rPr lang="en-US" sz="2200" dirty="0"/>
                  <a:t>Bayesian Information Criterion (BIC)</a:t>
                </a:r>
              </a:p>
              <a:p>
                <a:pPr lvl="1"/>
                <a:r>
                  <a:rPr lang="en-US" sz="2200" dirty="0"/>
                  <a:t>Akaike Information Criterion (AIC)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200" dirty="0"/>
                  <a:t> statistic</a:t>
                </a:r>
              </a:p>
              <a:p>
                <a:pPr lvl="1"/>
                <a:r>
                  <a:rPr lang="en-US" sz="2200" dirty="0"/>
                  <a:t>Cross-validation</a:t>
                </a:r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marL="457200" lvl="1" indent="0">
                  <a:buNone/>
                </a:pPr>
                <a:r>
                  <a:rPr lang="en-US" sz="2200" i="1" dirty="0"/>
                  <a:t>See ISLR for formulas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A180D7-15BA-43A8-A130-E4EDF61A2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44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C968-46A3-47CA-91B2-86B7AF93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err="1"/>
              <a:t>Susbet</a:t>
            </a:r>
            <a:r>
              <a:rPr lang="en-US" dirty="0"/>
              <a:t>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8518F-B8B2-4D7F-92ED-43D2514F5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them all UIUC style</a:t>
            </a:r>
          </a:p>
        </p:txBody>
      </p:sp>
    </p:spTree>
    <p:extLst>
      <p:ext uri="{BB962C8B-B14F-4D97-AF65-F5344CB8AC3E}">
        <p14:creationId xmlns:p14="http://schemas.microsoft.com/office/powerpoint/2010/main" val="310243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6D70-1D46-4AE9-BF96-45E4EF34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Subset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5BB2E-B319-4BFB-A651-600EB87AA8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Estimate every possible model</a:t>
                </a:r>
              </a:p>
              <a:p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parameters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total parameters:</a:t>
                </a:r>
              </a:p>
              <a:p>
                <a:pPr lvl="3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!(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choose 2 parameters from 5 total parameters</a:t>
                </a:r>
              </a:p>
              <a:p>
                <a:pPr lvl="3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5BB2E-B319-4BFB-A651-600EB87AA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83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6453-E3F6-4021-BCA6-DBC1C0B7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Subset Selection Total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0DD487-FD60-4730-87F9-4DFD253251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!(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)!</m:t>
                              </m:r>
                            </m:den>
                          </m:f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we have </a:t>
                </a:r>
                <a:r>
                  <a:rPr lang="en-US" i="1" dirty="0"/>
                  <a:t>only </a:t>
                </a:r>
                <a:r>
                  <a:rPr lang="en-US" dirty="0"/>
                  <a:t>10 variables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Does not include CV or repeated CV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0DD487-FD60-4730-87F9-4DFD25325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18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A96F-0105-46D7-9C5B-3AED0704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1BEEA-2F73-4313-B186-EBB9519EB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Backward and Forward</a:t>
            </a:r>
          </a:p>
        </p:txBody>
      </p:sp>
    </p:spTree>
    <p:extLst>
      <p:ext uri="{BB962C8B-B14F-4D97-AF65-F5344CB8AC3E}">
        <p14:creationId xmlns:p14="http://schemas.microsoft.com/office/powerpoint/2010/main" val="176748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9542-36F1-4E2C-A63E-50290E58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Backward Stepwise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9DCBA-8A9B-405E-B58C-DD8867CC5A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Fit model with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parameters, save performance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Fit all models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parameters, choose best performer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, save performance statistic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fit all subsets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choose best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, save performance statistic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…</a:t>
                </a:r>
              </a:p>
              <a:p>
                <a:pPr marL="914400" lvl="1" indent="-457200">
                  <a:buAutoNum type="alphaLcPeriod" startAt="16"/>
                </a:pPr>
                <a:r>
                  <a:rPr lang="en-US" dirty="0"/>
                  <a:t>Fit no parameter model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, save performance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See Algorithm 6.3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9DCBA-8A9B-405E-B58C-DD8867CC5A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58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958F240675F449A1D3691307A02719" ma:contentTypeVersion="12" ma:contentTypeDescription="Create a new document." ma:contentTypeScope="" ma:versionID="a08fb8f0f3c2af9bc9b44a57a73acaa2">
  <xsd:schema xmlns:xsd="http://www.w3.org/2001/XMLSchema" xmlns:xs="http://www.w3.org/2001/XMLSchema" xmlns:p="http://schemas.microsoft.com/office/2006/metadata/properties" xmlns:ns3="4e78c694-ac62-4c92-86c5-4ccb1e6a9cff" xmlns:ns4="805a22d7-7bc8-43e0-8c5d-99ce65c20ce1" targetNamespace="http://schemas.microsoft.com/office/2006/metadata/properties" ma:root="true" ma:fieldsID="c459dcfe456d9dfec6185b512bb67a26" ns3:_="" ns4:_="">
    <xsd:import namespace="4e78c694-ac62-4c92-86c5-4ccb1e6a9cff"/>
    <xsd:import namespace="805a22d7-7bc8-43e0-8c5d-99ce65c20c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8c694-ac62-4c92-86c5-4ccb1e6a9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a22d7-7bc8-43e0-8c5d-99ce65c20ce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78BF0F-9FC9-4576-8AF4-3C7AB2322E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475956-EE23-420D-9874-29667542B4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8c694-ac62-4c92-86c5-4ccb1e6a9cff"/>
    <ds:schemaRef ds:uri="805a22d7-7bc8-43e0-8c5d-99ce65c20c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AB4FA9-619E-4C68-92E3-121DC5F68B5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100</TotalTime>
  <Words>355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Subset Selection</vt:lpstr>
      <vt:lpstr>Linear Model Selection</vt:lpstr>
      <vt:lpstr>Why Linear Regression?</vt:lpstr>
      <vt:lpstr>Haven’t we done this already?</vt:lpstr>
      <vt:lpstr>Best Susbet Selection</vt:lpstr>
      <vt:lpstr>Best Subset Selection</vt:lpstr>
      <vt:lpstr>Best Subset Selection Total Models</vt:lpstr>
      <vt:lpstr>Stepwise Selection</vt:lpstr>
      <vt:lpstr>Backward Stepwise Selection</vt:lpstr>
      <vt:lpstr>Forward Stepwise Selection</vt:lpstr>
      <vt:lpstr>Stepwise Selection Total Models</vt:lpstr>
      <vt:lpstr>Comparison</vt:lpstr>
      <vt:lpstr>Visually…</vt:lpstr>
      <vt:lpstr>Model Selection Method Comparison</vt:lpstr>
      <vt:lpstr>To 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Subset Selection</dc:title>
  <dc:creator>Julian Wade</dc:creator>
  <cp:lastModifiedBy>Julian Wade</cp:lastModifiedBy>
  <cp:revision>2</cp:revision>
  <dcterms:created xsi:type="dcterms:W3CDTF">2020-09-20T02:51:58Z</dcterms:created>
  <dcterms:modified xsi:type="dcterms:W3CDTF">2020-09-20T18:23:16Z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0x010100DE958F240675F449A1D3691307A02719</vt:lpwstr>
  </property>
</Properties>
</file>