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89106-1033-4E9D-A18C-2863CBB21697}" v="216" dt="2020-10-19T14:08:01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AD789106-1033-4E9D-A18C-2863CBB21697}"/>
    <pc:docChg chg="undo custSel addSld delSld modSld">
      <pc:chgData name="John Julian" userId="29300715-b10e-48a2-887f-b7fa4e9e6130" providerId="ADAL" clId="{AD789106-1033-4E9D-A18C-2863CBB21697}" dt="2020-10-19T14:08:33.800" v="1629" actId="5793"/>
      <pc:docMkLst>
        <pc:docMk/>
      </pc:docMkLst>
      <pc:sldChg chg="modAnim">
        <pc:chgData name="John Julian" userId="29300715-b10e-48a2-887f-b7fa4e9e6130" providerId="ADAL" clId="{AD789106-1033-4E9D-A18C-2863CBB21697}" dt="2020-10-19T13:59:28.535" v="1525"/>
        <pc:sldMkLst>
          <pc:docMk/>
          <pc:sldMk cId="3171384250" sldId="258"/>
        </pc:sldMkLst>
      </pc:sldChg>
      <pc:sldChg chg="modAnim">
        <pc:chgData name="John Julian" userId="29300715-b10e-48a2-887f-b7fa4e9e6130" providerId="ADAL" clId="{AD789106-1033-4E9D-A18C-2863CBB21697}" dt="2020-10-19T13:59:39.276" v="1528"/>
        <pc:sldMkLst>
          <pc:docMk/>
          <pc:sldMk cId="715767115" sldId="259"/>
        </pc:sldMkLst>
      </pc:sldChg>
      <pc:sldChg chg="modSp">
        <pc:chgData name="John Julian" userId="29300715-b10e-48a2-887f-b7fa4e9e6130" providerId="ADAL" clId="{AD789106-1033-4E9D-A18C-2863CBB21697}" dt="2020-10-04T21:52:12.484" v="832" actId="20577"/>
        <pc:sldMkLst>
          <pc:docMk/>
          <pc:sldMk cId="2332675939" sldId="265"/>
        </pc:sldMkLst>
        <pc:spChg chg="mod">
          <ac:chgData name="John Julian" userId="29300715-b10e-48a2-887f-b7fa4e9e6130" providerId="ADAL" clId="{AD789106-1033-4E9D-A18C-2863CBB21697}" dt="2020-10-04T21:52:12.484" v="832" actId="20577"/>
          <ac:spMkLst>
            <pc:docMk/>
            <pc:sldMk cId="2332675939" sldId="265"/>
            <ac:spMk id="3" creationId="{775E96E3-D995-438A-A42F-69863FB140D8}"/>
          </ac:spMkLst>
        </pc:spChg>
      </pc:sldChg>
      <pc:sldChg chg="modSp modAnim">
        <pc:chgData name="John Julian" userId="29300715-b10e-48a2-887f-b7fa4e9e6130" providerId="ADAL" clId="{AD789106-1033-4E9D-A18C-2863CBB21697}" dt="2020-10-19T14:00:14.950" v="1530"/>
        <pc:sldMkLst>
          <pc:docMk/>
          <pc:sldMk cId="3727523695" sldId="266"/>
        </pc:sldMkLst>
        <pc:spChg chg="mod">
          <ac:chgData name="John Julian" userId="29300715-b10e-48a2-887f-b7fa4e9e6130" providerId="ADAL" clId="{AD789106-1033-4E9D-A18C-2863CBB21697}" dt="2020-10-04T21:29:45.545" v="13" actId="122"/>
          <ac:spMkLst>
            <pc:docMk/>
            <pc:sldMk cId="3727523695" sldId="266"/>
            <ac:spMk id="3" creationId="{651ADBF7-CB07-4D7C-B8BB-6AC18B7FE796}"/>
          </ac:spMkLst>
        </pc:spChg>
      </pc:sldChg>
      <pc:sldChg chg="addSp delSp modSp add">
        <pc:chgData name="John Julian" userId="29300715-b10e-48a2-887f-b7fa4e9e6130" providerId="ADAL" clId="{AD789106-1033-4E9D-A18C-2863CBB21697}" dt="2020-10-04T21:32:27.999" v="58" actId="27614"/>
        <pc:sldMkLst>
          <pc:docMk/>
          <pc:sldMk cId="2018702058" sldId="267"/>
        </pc:sldMkLst>
        <pc:spChg chg="mod">
          <ac:chgData name="John Julian" userId="29300715-b10e-48a2-887f-b7fa4e9e6130" providerId="ADAL" clId="{AD789106-1033-4E9D-A18C-2863CBB21697}" dt="2020-10-04T21:30:07.278" v="56" actId="20577"/>
          <ac:spMkLst>
            <pc:docMk/>
            <pc:sldMk cId="2018702058" sldId="267"/>
            <ac:spMk id="2" creationId="{2FF290FD-9CE9-46C1-8A37-D48685DC14B4}"/>
          </ac:spMkLst>
        </pc:spChg>
        <pc:spChg chg="del">
          <ac:chgData name="John Julian" userId="29300715-b10e-48a2-887f-b7fa4e9e6130" providerId="ADAL" clId="{AD789106-1033-4E9D-A18C-2863CBB21697}" dt="2020-10-04T21:32:25.815" v="57"/>
          <ac:spMkLst>
            <pc:docMk/>
            <pc:sldMk cId="2018702058" sldId="267"/>
            <ac:spMk id="3" creationId="{7340A1EB-48E2-471B-8035-23F941A9BCAE}"/>
          </ac:spMkLst>
        </pc:spChg>
        <pc:picChg chg="add mod">
          <ac:chgData name="John Julian" userId="29300715-b10e-48a2-887f-b7fa4e9e6130" providerId="ADAL" clId="{AD789106-1033-4E9D-A18C-2863CBB21697}" dt="2020-10-04T21:32:27.999" v="58" actId="27614"/>
          <ac:picMkLst>
            <pc:docMk/>
            <pc:sldMk cId="2018702058" sldId="267"/>
            <ac:picMk id="5" creationId="{F90DDED8-86ED-40CC-BCEF-DBDC6E4C9B37}"/>
          </ac:picMkLst>
        </pc:picChg>
      </pc:sldChg>
      <pc:sldChg chg="modSp add modAnim">
        <pc:chgData name="John Julian" userId="29300715-b10e-48a2-887f-b7fa4e9e6130" providerId="ADAL" clId="{AD789106-1033-4E9D-A18C-2863CBB21697}" dt="2020-10-19T14:01:43.926" v="1535"/>
        <pc:sldMkLst>
          <pc:docMk/>
          <pc:sldMk cId="2354655975" sldId="268"/>
        </pc:sldMkLst>
        <pc:spChg chg="mod">
          <ac:chgData name="John Julian" userId="29300715-b10e-48a2-887f-b7fa4e9e6130" providerId="ADAL" clId="{AD789106-1033-4E9D-A18C-2863CBB21697}" dt="2020-10-04T21:32:44.758" v="76" actId="20577"/>
          <ac:spMkLst>
            <pc:docMk/>
            <pc:sldMk cId="2354655975" sldId="268"/>
            <ac:spMk id="2" creationId="{96C0C711-09C9-4297-8EF5-1F2950521109}"/>
          </ac:spMkLst>
        </pc:spChg>
        <pc:spChg chg="mod">
          <ac:chgData name="John Julian" userId="29300715-b10e-48a2-887f-b7fa4e9e6130" providerId="ADAL" clId="{AD789106-1033-4E9D-A18C-2863CBB21697}" dt="2020-10-04T21:41:32.715" v="700" actId="20577"/>
          <ac:spMkLst>
            <pc:docMk/>
            <pc:sldMk cId="2354655975" sldId="268"/>
            <ac:spMk id="3" creationId="{68B03C18-86DA-4C4C-A146-C795D2F0FD73}"/>
          </ac:spMkLst>
        </pc:spChg>
      </pc:sldChg>
      <pc:sldChg chg="modSp add modAnim">
        <pc:chgData name="John Julian" userId="29300715-b10e-48a2-887f-b7fa4e9e6130" providerId="ADAL" clId="{AD789106-1033-4E9D-A18C-2863CBB21697}" dt="2020-10-19T14:02:06.791" v="1537"/>
        <pc:sldMkLst>
          <pc:docMk/>
          <pc:sldMk cId="193802586" sldId="269"/>
        </pc:sldMkLst>
        <pc:spChg chg="mod">
          <ac:chgData name="John Julian" userId="29300715-b10e-48a2-887f-b7fa4e9e6130" providerId="ADAL" clId="{AD789106-1033-4E9D-A18C-2863CBB21697}" dt="2020-10-04T21:37:44.725" v="580" actId="20577"/>
          <ac:spMkLst>
            <pc:docMk/>
            <pc:sldMk cId="193802586" sldId="269"/>
            <ac:spMk id="2" creationId="{FC620CCD-9534-4420-A1DE-2FC6359150F0}"/>
          </ac:spMkLst>
        </pc:spChg>
        <pc:spChg chg="mod">
          <ac:chgData name="John Julian" userId="29300715-b10e-48a2-887f-b7fa4e9e6130" providerId="ADAL" clId="{AD789106-1033-4E9D-A18C-2863CBB21697}" dt="2020-10-04T21:57:30.427" v="951" actId="20577"/>
          <ac:spMkLst>
            <pc:docMk/>
            <pc:sldMk cId="193802586" sldId="269"/>
            <ac:spMk id="3" creationId="{C038721A-6B0F-461B-BE1D-226364353AFF}"/>
          </ac:spMkLst>
        </pc:spChg>
      </pc:sldChg>
      <pc:sldChg chg="modSp add del">
        <pc:chgData name="John Julian" userId="29300715-b10e-48a2-887f-b7fa4e9e6130" providerId="ADAL" clId="{AD789106-1033-4E9D-A18C-2863CBB21697}" dt="2020-10-04T21:58:07.821" v="991" actId="2696"/>
        <pc:sldMkLst>
          <pc:docMk/>
          <pc:sldMk cId="2589609336" sldId="270"/>
        </pc:sldMkLst>
        <pc:spChg chg="mod">
          <ac:chgData name="John Julian" userId="29300715-b10e-48a2-887f-b7fa4e9e6130" providerId="ADAL" clId="{AD789106-1033-4E9D-A18C-2863CBB21697}" dt="2020-10-04T21:58:01.315" v="988" actId="20577"/>
          <ac:spMkLst>
            <pc:docMk/>
            <pc:sldMk cId="2589609336" sldId="270"/>
            <ac:spMk id="2" creationId="{D73F305E-A86D-4F9A-B5CC-5C62C9250E11}"/>
          </ac:spMkLst>
        </pc:spChg>
      </pc:sldChg>
      <pc:sldChg chg="modSp add modAnim">
        <pc:chgData name="John Julian" userId="29300715-b10e-48a2-887f-b7fa4e9e6130" providerId="ADAL" clId="{AD789106-1033-4E9D-A18C-2863CBB21697}" dt="2020-10-19T14:02:28.689" v="1541"/>
        <pc:sldMkLst>
          <pc:docMk/>
          <pc:sldMk cId="1890392827" sldId="271"/>
        </pc:sldMkLst>
        <pc:spChg chg="mod">
          <ac:chgData name="John Julian" userId="29300715-b10e-48a2-887f-b7fa4e9e6130" providerId="ADAL" clId="{AD789106-1033-4E9D-A18C-2863CBB21697}" dt="2020-10-04T21:58:12.400" v="1014" actId="20577"/>
          <ac:spMkLst>
            <pc:docMk/>
            <pc:sldMk cId="1890392827" sldId="271"/>
            <ac:spMk id="2" creationId="{B6BD0807-E900-43C7-9C25-301F9D3E4A26}"/>
          </ac:spMkLst>
        </pc:spChg>
        <pc:spChg chg="mod">
          <ac:chgData name="John Julian" userId="29300715-b10e-48a2-887f-b7fa4e9e6130" providerId="ADAL" clId="{AD789106-1033-4E9D-A18C-2863CBB21697}" dt="2020-10-04T21:59:02.250" v="1177" actId="27636"/>
          <ac:spMkLst>
            <pc:docMk/>
            <pc:sldMk cId="1890392827" sldId="271"/>
            <ac:spMk id="3" creationId="{E0ECCA1D-43AE-4217-884C-328476A93309}"/>
          </ac:spMkLst>
        </pc:spChg>
        <pc:spChg chg="mod">
          <ac:chgData name="John Julian" userId="29300715-b10e-48a2-887f-b7fa4e9e6130" providerId="ADAL" clId="{AD789106-1033-4E9D-A18C-2863CBB21697}" dt="2020-10-04T21:59:02.254" v="1178" actId="27636"/>
          <ac:spMkLst>
            <pc:docMk/>
            <pc:sldMk cId="1890392827" sldId="271"/>
            <ac:spMk id="4" creationId="{5589F050-4396-4014-A655-481C06205AA9}"/>
          </ac:spMkLst>
        </pc:spChg>
      </pc:sldChg>
      <pc:sldChg chg="addSp delSp modSp add">
        <pc:chgData name="John Julian" userId="29300715-b10e-48a2-887f-b7fa4e9e6130" providerId="ADAL" clId="{AD789106-1033-4E9D-A18C-2863CBB21697}" dt="2020-10-04T22:01:12.336" v="1250" actId="962"/>
        <pc:sldMkLst>
          <pc:docMk/>
          <pc:sldMk cId="4252823766" sldId="272"/>
        </pc:sldMkLst>
        <pc:spChg chg="mod">
          <ac:chgData name="John Julian" userId="29300715-b10e-48a2-887f-b7fa4e9e6130" providerId="ADAL" clId="{AD789106-1033-4E9D-A18C-2863CBB21697}" dt="2020-10-04T21:59:51.126" v="1247" actId="20577"/>
          <ac:spMkLst>
            <pc:docMk/>
            <pc:sldMk cId="4252823766" sldId="272"/>
            <ac:spMk id="2" creationId="{BD78DC77-BD92-4D2C-A741-4859AD515BB9}"/>
          </ac:spMkLst>
        </pc:spChg>
        <pc:spChg chg="del">
          <ac:chgData name="John Julian" userId="29300715-b10e-48a2-887f-b7fa4e9e6130" providerId="ADAL" clId="{AD789106-1033-4E9D-A18C-2863CBB21697}" dt="2020-10-04T22:01:10.591" v="1248"/>
          <ac:spMkLst>
            <pc:docMk/>
            <pc:sldMk cId="4252823766" sldId="272"/>
            <ac:spMk id="3" creationId="{8AE64007-4732-456F-8446-1EAE2E3B6958}"/>
          </ac:spMkLst>
        </pc:spChg>
        <pc:picChg chg="add mod">
          <ac:chgData name="John Julian" userId="29300715-b10e-48a2-887f-b7fa4e9e6130" providerId="ADAL" clId="{AD789106-1033-4E9D-A18C-2863CBB21697}" dt="2020-10-04T22:01:12.336" v="1250" actId="962"/>
          <ac:picMkLst>
            <pc:docMk/>
            <pc:sldMk cId="4252823766" sldId="272"/>
            <ac:picMk id="5" creationId="{69AC183F-679D-4DD7-9F9C-A2EB82908883}"/>
          </ac:picMkLst>
        </pc:picChg>
      </pc:sldChg>
      <pc:sldChg chg="modSp add modAnim">
        <pc:chgData name="John Julian" userId="29300715-b10e-48a2-887f-b7fa4e9e6130" providerId="ADAL" clId="{AD789106-1033-4E9D-A18C-2863CBB21697}" dt="2020-10-19T14:02:39.740" v="1542"/>
        <pc:sldMkLst>
          <pc:docMk/>
          <pc:sldMk cId="1728782462" sldId="273"/>
        </pc:sldMkLst>
        <pc:spChg chg="mod">
          <ac:chgData name="John Julian" userId="29300715-b10e-48a2-887f-b7fa4e9e6130" providerId="ADAL" clId="{AD789106-1033-4E9D-A18C-2863CBB21697}" dt="2020-10-04T22:01:35.271" v="1274" actId="20577"/>
          <ac:spMkLst>
            <pc:docMk/>
            <pc:sldMk cId="1728782462" sldId="273"/>
            <ac:spMk id="2" creationId="{254DB07C-3405-4051-99E3-B7E3CB853C74}"/>
          </ac:spMkLst>
        </pc:spChg>
        <pc:spChg chg="mod">
          <ac:chgData name="John Julian" userId="29300715-b10e-48a2-887f-b7fa4e9e6130" providerId="ADAL" clId="{AD789106-1033-4E9D-A18C-2863CBB21697}" dt="2020-10-04T22:02:31.976" v="1438" actId="20577"/>
          <ac:spMkLst>
            <pc:docMk/>
            <pc:sldMk cId="1728782462" sldId="273"/>
            <ac:spMk id="3" creationId="{9782DE74-0BC4-4C1C-A542-F37FA22E09A1}"/>
          </ac:spMkLst>
        </pc:spChg>
        <pc:spChg chg="mod">
          <ac:chgData name="John Julian" userId="29300715-b10e-48a2-887f-b7fa4e9e6130" providerId="ADAL" clId="{AD789106-1033-4E9D-A18C-2863CBB21697}" dt="2020-10-04T22:03:04.310" v="1524" actId="20577"/>
          <ac:spMkLst>
            <pc:docMk/>
            <pc:sldMk cId="1728782462" sldId="273"/>
            <ac:spMk id="4" creationId="{43CE4435-0666-49EC-B12E-757ABC1E796A}"/>
          </ac:spMkLst>
        </pc:spChg>
      </pc:sldChg>
      <pc:sldChg chg="modSp add">
        <pc:chgData name="John Julian" userId="29300715-b10e-48a2-887f-b7fa4e9e6130" providerId="ADAL" clId="{AD789106-1033-4E9D-A18C-2863CBB21697}" dt="2020-10-19T14:08:33.800" v="1629" actId="5793"/>
        <pc:sldMkLst>
          <pc:docMk/>
          <pc:sldMk cId="3874686163" sldId="274"/>
        </pc:sldMkLst>
        <pc:spChg chg="mod">
          <ac:chgData name="John Julian" userId="29300715-b10e-48a2-887f-b7fa4e9e6130" providerId="ADAL" clId="{AD789106-1033-4E9D-A18C-2863CBB21697}" dt="2020-10-19T14:08:33.800" v="1629" actId="5793"/>
          <ac:spMkLst>
            <pc:docMk/>
            <pc:sldMk cId="3874686163" sldId="274"/>
            <ac:spMk id="2" creationId="{36116EED-0F6A-410B-A581-A3D6E6B0D6CC}"/>
          </ac:spMkLst>
        </pc:spChg>
        <pc:spChg chg="mod">
          <ac:chgData name="John Julian" userId="29300715-b10e-48a2-887f-b7fa4e9e6130" providerId="ADAL" clId="{AD789106-1033-4E9D-A18C-2863CBB21697}" dt="2020-10-19T14:08:25.872" v="1625" actId="20577"/>
          <ac:spMkLst>
            <pc:docMk/>
            <pc:sldMk cId="3874686163" sldId="274"/>
            <ac:spMk id="3" creationId="{D1758515-FF28-4669-BE50-64E95D6DA2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4A-F0A6-4CA2-904B-A67E36D0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ADBF7-CB07-4D7C-B8BB-6AC18B7FE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Divide predictor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distinct, non-overlapping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ar-AE" dirty="0"/>
                  <a:t>.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predict the mean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/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ADBF7-CB07-4D7C-B8BB-6AC18B7FE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52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90FD-9CE9-46C1-8A37-D48685DC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Regions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90DDED8-86ED-40CC-BCEF-DBDC6E4C9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97" y="1143000"/>
            <a:ext cx="8043205" cy="4584700"/>
          </a:xfrm>
        </p:spPr>
      </p:pic>
    </p:spTree>
    <p:extLst>
      <p:ext uri="{BB962C8B-B14F-4D97-AF65-F5344CB8AC3E}">
        <p14:creationId xmlns:p14="http://schemas.microsoft.com/office/powerpoint/2010/main" val="201870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C711-09C9-4297-8EF5-1F295052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03C18-86DA-4C4C-A146-C795D2F0FD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(Greedy) Recursive Binary Splitting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Consider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dirty="0"/>
                  <a:t> with all possible splits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Choose the split in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dirty="0"/>
                  <a:t> that reduces the MSE the most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Given (i.e. conditional on) the split above, consider all new splits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Choose the split that reduces the MSE the most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Stop once a criteria is met</a:t>
                </a:r>
              </a:p>
              <a:p>
                <a:pPr lvl="2"/>
                <a:r>
                  <a:rPr lang="en-US" dirty="0"/>
                  <a:t>Example 1 – once all regions have 10 points</a:t>
                </a:r>
              </a:p>
              <a:p>
                <a:pPr lvl="2"/>
                <a:r>
                  <a:rPr lang="en-US" dirty="0"/>
                  <a:t>Example 2 – After 10 splits</a:t>
                </a:r>
              </a:p>
              <a:p>
                <a:endParaRPr lang="en-US" dirty="0"/>
              </a:p>
              <a:p>
                <a:r>
                  <a:rPr lang="en-US" dirty="0"/>
                  <a:t>Overfitting is an issue</a:t>
                </a:r>
              </a:p>
              <a:p>
                <a:pPr lvl="2"/>
                <a:r>
                  <a:rPr lang="en-US" i="1" dirty="0"/>
                  <a:t>*cough cough* Cross-validation *cough cough*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03C18-86DA-4C4C-A146-C795D2F0FD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61" b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65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0CCD-9534-4420-A1DE-2FC63591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8721A-6B0F-461B-BE1D-226364353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Grow a large tree that would make a botanist proud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endParaRPr lang="ar-AE" dirty="0"/>
              </a:p>
              <a:p>
                <a:r>
                  <a:rPr lang="en-US" dirty="0"/>
                  <a:t>Cost complexity pruning (Weakest link pruning)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:r>
                  <a:rPr lang="en-US" dirty="0"/>
                  <a:t>Lasso?</a:t>
                </a:r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𝑇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|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𝑇</m:t>
                    </m:r>
                    <m:r>
                      <a:rPr lang="ar-AE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>
                    <a:solidFill>
                      <a:srgbClr val="E84A27"/>
                    </a:solidFill>
                  </a:rPr>
                  <a:t>cardinality</a:t>
                </a:r>
                <a:r>
                  <a:rPr lang="en-US" dirty="0"/>
                  <a:t> or number of terminal nodes in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CV over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8721A-6B0F-461B-BE1D-226364353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0807-E900-43C7-9C25-301F9D3E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CA1D-43AE-4217-884C-328476A933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MSE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F050-4396-4014-A655-481C06205A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Error rate</a:t>
            </a:r>
          </a:p>
          <a:p>
            <a:pPr lvl="2"/>
            <a:r>
              <a:rPr lang="en-US" dirty="0"/>
              <a:t>May not be sensitive enough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Gini index</a:t>
            </a:r>
          </a:p>
          <a:p>
            <a:pPr lvl="1"/>
            <a:r>
              <a:rPr lang="en-US" dirty="0"/>
              <a:t>Entropy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i="1" dirty="0"/>
              <a:t>See textbook for formulas</a:t>
            </a:r>
          </a:p>
        </p:txBody>
      </p:sp>
    </p:spTree>
    <p:extLst>
      <p:ext uri="{BB962C8B-B14F-4D97-AF65-F5344CB8AC3E}">
        <p14:creationId xmlns:p14="http://schemas.microsoft.com/office/powerpoint/2010/main" val="18903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DC77-BD92-4D2C-A741-4859AD51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Trees Versus Regression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69AC183F-679D-4DD7-9F9C-A2EB82908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91" y="1143000"/>
            <a:ext cx="5706617" cy="4584700"/>
          </a:xfrm>
        </p:spPr>
      </p:pic>
    </p:spTree>
    <p:extLst>
      <p:ext uri="{BB962C8B-B14F-4D97-AF65-F5344CB8AC3E}">
        <p14:creationId xmlns:p14="http://schemas.microsoft.com/office/powerpoint/2010/main" val="425282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B07C-3405-4051-99E3-B7E3CB85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and Cons of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DE74-0BC4-4C1C-A542-F37FA22E09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Ease of explanation</a:t>
            </a:r>
          </a:p>
          <a:p>
            <a:pPr lvl="1"/>
            <a:r>
              <a:rPr lang="en-US" dirty="0"/>
              <a:t>Mirrors human decision-making</a:t>
            </a:r>
          </a:p>
          <a:p>
            <a:pPr lvl="1"/>
            <a:r>
              <a:rPr lang="en-US" dirty="0"/>
              <a:t>Graphically displayed</a:t>
            </a:r>
          </a:p>
          <a:p>
            <a:pPr lvl="1"/>
            <a:r>
              <a:rPr lang="en-US" dirty="0"/>
              <a:t>Qualitative predictors do not need dummy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E4435-0666-49EC-B12E-757ABC1E79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Not very competitive</a:t>
            </a:r>
          </a:p>
          <a:p>
            <a:pPr lvl="1"/>
            <a:r>
              <a:rPr lang="en-US" dirty="0"/>
              <a:t>Sensitive to minor changes in initial conditions</a:t>
            </a:r>
          </a:p>
        </p:txBody>
      </p:sp>
    </p:spTree>
    <p:extLst>
      <p:ext uri="{BB962C8B-B14F-4D97-AF65-F5344CB8AC3E}">
        <p14:creationId xmlns:p14="http://schemas.microsoft.com/office/powerpoint/2010/main" val="17287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6EED-0F6A-410B-A581-A3D6E6B0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Coming soon, to a lecture near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8515-FF28-4669-BE50-64E95D6D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Bagging</a:t>
            </a:r>
          </a:p>
          <a:p>
            <a:r>
              <a:rPr lang="en-US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87468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68DA-EF57-4FD5-9083-8B9A8C2C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7A186-8CEC-443A-8D8D-3478619A8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Titanic</a:t>
            </a:r>
          </a:p>
        </p:txBody>
      </p:sp>
    </p:spTree>
    <p:extLst>
      <p:ext uri="{BB962C8B-B14F-4D97-AF65-F5344CB8AC3E}">
        <p14:creationId xmlns:p14="http://schemas.microsoft.com/office/powerpoint/2010/main" val="36007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673B13-F6F4-4320-99DF-C20DCBF1C4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CBA3EF-1E4F-4DC8-A8D4-39467576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 (2014) – The Titanic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17F52-807C-401D-B5D9-BC652849521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1309 passengers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Survived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Survival rate 38%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17F52-807C-401D-B5D9-BC6528495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44DD8-4743-49BB-B2B0-6E6E73267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7064" y="1143000"/>
            <a:ext cx="6006736" cy="4576763"/>
          </a:xfrm>
        </p:spPr>
        <p:txBody>
          <a:bodyPr/>
          <a:lstStyle/>
          <a:p>
            <a:r>
              <a:rPr lang="en-US" dirty="0"/>
              <a:t>Predictors</a:t>
            </a:r>
          </a:p>
          <a:p>
            <a:pPr lvl="1"/>
            <a:r>
              <a:rPr lang="en-US" dirty="0"/>
              <a:t>Cabin class</a:t>
            </a:r>
          </a:p>
          <a:p>
            <a:pPr lvl="1"/>
            <a:r>
              <a:rPr lang="en-US" dirty="0"/>
              <a:t> Age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Siblings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2158-0917-4DBC-BB1B-21B47ED5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 (2014) – Survival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1338-A464-4FAA-BBD6-A5E819CE76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Survival rates by class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– 62%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class – 43%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class – 25%</a:t>
            </a:r>
          </a:p>
          <a:p>
            <a:pPr lvl="1"/>
            <a:endParaRPr lang="en-US" dirty="0"/>
          </a:p>
          <a:p>
            <a:r>
              <a:rPr lang="en-US" dirty="0"/>
              <a:t>Survival rates by age</a:t>
            </a:r>
          </a:p>
          <a:p>
            <a:pPr lvl="1"/>
            <a:r>
              <a:rPr lang="en-US" dirty="0"/>
              <a:t>0-10 – 58% </a:t>
            </a:r>
          </a:p>
          <a:p>
            <a:pPr lvl="1"/>
            <a:r>
              <a:rPr lang="en-US" dirty="0"/>
              <a:t>11-20 – 39%</a:t>
            </a:r>
          </a:p>
          <a:p>
            <a:pPr lvl="1"/>
            <a:r>
              <a:rPr lang="en-US" dirty="0"/>
              <a:t>21-30 – 37%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76848-6B1C-4809-B473-F42188E481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Survival rates by gender</a:t>
            </a:r>
          </a:p>
          <a:p>
            <a:pPr lvl="1"/>
            <a:r>
              <a:rPr lang="en-US" dirty="0"/>
              <a:t>Females – 73%</a:t>
            </a:r>
          </a:p>
          <a:p>
            <a:pPr lvl="1"/>
            <a:r>
              <a:rPr lang="en-US" dirty="0"/>
              <a:t>Males – 19%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Non-linearities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females – 97%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class females – 89%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class females – 49%</a:t>
            </a:r>
          </a:p>
        </p:txBody>
      </p:sp>
    </p:spTree>
    <p:extLst>
      <p:ext uri="{BB962C8B-B14F-4D97-AF65-F5344CB8AC3E}">
        <p14:creationId xmlns:p14="http://schemas.microsoft.com/office/powerpoint/2010/main" val="7157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045-D016-4113-B924-DDA7632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 (2014) – Decision Tree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06822C-9FEB-406F-81CA-FE8E3A0D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70" y="1143000"/>
            <a:ext cx="8117659" cy="4584700"/>
          </a:xfrm>
        </p:spPr>
      </p:pic>
    </p:spTree>
    <p:extLst>
      <p:ext uri="{BB962C8B-B14F-4D97-AF65-F5344CB8AC3E}">
        <p14:creationId xmlns:p14="http://schemas.microsoft.com/office/powerpoint/2010/main" val="313523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045-D016-4113-B924-DDA7632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 (2014) – Decision Tree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06822C-9FEB-406F-81CA-FE8E3A0D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70" y="1143000"/>
            <a:ext cx="8117659" cy="45847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B8A6DA-D9FC-4DAB-A30C-4BE260E51F48}"/>
              </a:ext>
            </a:extLst>
          </p:cNvPr>
          <p:cNvSpPr txBox="1"/>
          <p:nvPr/>
        </p:nvSpPr>
        <p:spPr>
          <a:xfrm>
            <a:off x="6229350" y="1174750"/>
            <a:ext cx="313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84A27"/>
                </a:solidFill>
              </a:rPr>
              <a:t>Nodes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98A41-EBD4-4099-85D1-84A1A586F9B3}"/>
              </a:ext>
            </a:extLst>
          </p:cNvPr>
          <p:cNvCxnSpPr>
            <a:cxnSpLocks/>
          </p:cNvCxnSpPr>
          <p:nvPr/>
        </p:nvCxnSpPr>
        <p:spPr>
          <a:xfrm>
            <a:off x="4921704" y="1473856"/>
            <a:ext cx="1174295" cy="0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8AE7F-00BF-4BA0-A003-DB04ADB6C040}"/>
              </a:ext>
            </a:extLst>
          </p:cNvPr>
          <p:cNvCxnSpPr>
            <a:cxnSpLocks/>
          </p:cNvCxnSpPr>
          <p:nvPr/>
        </p:nvCxnSpPr>
        <p:spPr>
          <a:xfrm flipV="1">
            <a:off x="3762103" y="1627301"/>
            <a:ext cx="2333896" cy="663054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DD293D-C800-4986-84C0-11FBF3E4393B}"/>
              </a:ext>
            </a:extLst>
          </p:cNvPr>
          <p:cNvCxnSpPr>
            <a:cxnSpLocks/>
          </p:cNvCxnSpPr>
          <p:nvPr/>
        </p:nvCxnSpPr>
        <p:spPr>
          <a:xfrm flipV="1">
            <a:off x="2918732" y="1697970"/>
            <a:ext cx="3177267" cy="2651691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DF76BB-2C25-4573-BBD8-7D8DD56E14FE}"/>
              </a:ext>
            </a:extLst>
          </p:cNvPr>
          <p:cNvCxnSpPr>
            <a:cxnSpLocks/>
          </p:cNvCxnSpPr>
          <p:nvPr/>
        </p:nvCxnSpPr>
        <p:spPr>
          <a:xfrm flipV="1">
            <a:off x="3685087" y="1863398"/>
            <a:ext cx="2410912" cy="2486263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045-D016-4113-B924-DDA7632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 (2014) – Decision Tree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06822C-9FEB-406F-81CA-FE8E3A0D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70" y="1143000"/>
            <a:ext cx="8117659" cy="45847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02A1E2-512B-4579-8BAE-EB1014C45F33}"/>
              </a:ext>
            </a:extLst>
          </p:cNvPr>
          <p:cNvSpPr txBox="1"/>
          <p:nvPr/>
        </p:nvSpPr>
        <p:spPr>
          <a:xfrm>
            <a:off x="600892" y="2933264"/>
            <a:ext cx="314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84A27"/>
                </a:solidFill>
              </a:rPr>
              <a:t>Leaves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E1E288-AEED-4A23-A72E-4F8233FD5CEE}"/>
              </a:ext>
            </a:extLst>
          </p:cNvPr>
          <p:cNvCxnSpPr>
            <a:cxnSpLocks/>
          </p:cNvCxnSpPr>
          <p:nvPr/>
        </p:nvCxnSpPr>
        <p:spPr>
          <a:xfrm>
            <a:off x="1193074" y="3456484"/>
            <a:ext cx="1341120" cy="941345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20099D-311E-425B-AB61-8C52C2FDA998}"/>
              </a:ext>
            </a:extLst>
          </p:cNvPr>
          <p:cNvCxnSpPr>
            <a:cxnSpLocks/>
          </p:cNvCxnSpPr>
          <p:nvPr/>
        </p:nvCxnSpPr>
        <p:spPr>
          <a:xfrm>
            <a:off x="1689463" y="3456484"/>
            <a:ext cx="2055223" cy="941345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D9389D-1CBC-48A4-B3B5-74B820107AB4}"/>
              </a:ext>
            </a:extLst>
          </p:cNvPr>
          <p:cNvCxnSpPr>
            <a:cxnSpLocks/>
          </p:cNvCxnSpPr>
          <p:nvPr/>
        </p:nvCxnSpPr>
        <p:spPr>
          <a:xfrm>
            <a:off x="1812744" y="3250405"/>
            <a:ext cx="3003096" cy="1147424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1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D045-D016-4113-B924-DDA7632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 (2014) – Decision Tree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06822C-9FEB-406F-81CA-FE8E3A0D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70" y="1143000"/>
            <a:ext cx="8117659" cy="45847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62C2CA-21AA-4756-9C52-07D7BF0D83DD}"/>
              </a:ext>
            </a:extLst>
          </p:cNvPr>
          <p:cNvSpPr txBox="1"/>
          <p:nvPr/>
        </p:nvSpPr>
        <p:spPr>
          <a:xfrm>
            <a:off x="3875314" y="2164919"/>
            <a:ext cx="371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84A27"/>
                </a:solidFill>
              </a:rPr>
              <a:t>Branches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548FA0-22F7-47AF-9FD8-692644530EC2}"/>
              </a:ext>
            </a:extLst>
          </p:cNvPr>
          <p:cNvCxnSpPr>
            <a:cxnSpLocks/>
          </p:cNvCxnSpPr>
          <p:nvPr/>
        </p:nvCxnSpPr>
        <p:spPr>
          <a:xfrm flipV="1">
            <a:off x="4747533" y="1846217"/>
            <a:ext cx="346981" cy="318702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E51C40-0037-49C5-9835-636E5804C147}"/>
              </a:ext>
            </a:extLst>
          </p:cNvPr>
          <p:cNvCxnSpPr>
            <a:cxnSpLocks/>
          </p:cNvCxnSpPr>
          <p:nvPr/>
        </p:nvCxnSpPr>
        <p:spPr>
          <a:xfrm>
            <a:off x="3805646" y="2081349"/>
            <a:ext cx="348343" cy="83570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D04797-1A37-430C-B88A-F8B04362A5B7}"/>
              </a:ext>
            </a:extLst>
          </p:cNvPr>
          <p:cNvCxnSpPr>
            <a:cxnSpLocks/>
          </p:cNvCxnSpPr>
          <p:nvPr/>
        </p:nvCxnSpPr>
        <p:spPr>
          <a:xfrm flipV="1">
            <a:off x="3573238" y="2688139"/>
            <a:ext cx="580751" cy="405511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3AE12B-FC22-432F-BEC5-B3502139C821}"/>
              </a:ext>
            </a:extLst>
          </p:cNvPr>
          <p:cNvCxnSpPr>
            <a:cxnSpLocks/>
          </p:cNvCxnSpPr>
          <p:nvPr/>
        </p:nvCxnSpPr>
        <p:spPr>
          <a:xfrm>
            <a:off x="5381897" y="2560320"/>
            <a:ext cx="496389" cy="217714"/>
          </a:xfrm>
          <a:prstGeom prst="line">
            <a:avLst/>
          </a:prstGeom>
          <a:ln w="381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5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5C84-6FFD-4A5F-BE8A-883969EB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E96E3-D995-438A-A42F-69863FB14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construct regression-trees</a:t>
            </a:r>
          </a:p>
        </p:txBody>
      </p:sp>
    </p:spTree>
    <p:extLst>
      <p:ext uri="{BB962C8B-B14F-4D97-AF65-F5344CB8AC3E}">
        <p14:creationId xmlns:p14="http://schemas.microsoft.com/office/powerpoint/2010/main" val="233267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F2F390-9C88-46DD-B3D3-7544E220F7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AD5277-4D1E-4956-BCB0-CA92828DF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142A34-A699-41B6-9D62-A4844365EF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95</TotalTime>
  <Words>401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Tree Models</vt:lpstr>
      <vt:lpstr>Motivation</vt:lpstr>
      <vt:lpstr>Varian (2014) – The Titanic</vt:lpstr>
      <vt:lpstr>Varian (2014) – Survival Rates</vt:lpstr>
      <vt:lpstr>Varian (2014) – Decision Tree</vt:lpstr>
      <vt:lpstr>Varian (2014) – Decision Tree</vt:lpstr>
      <vt:lpstr>Varian (2014) – Decision Tree</vt:lpstr>
      <vt:lpstr>Varian (2014) – Decision Tree</vt:lpstr>
      <vt:lpstr>Tree Models</vt:lpstr>
      <vt:lpstr>Prediction</vt:lpstr>
      <vt:lpstr>Regions</vt:lpstr>
      <vt:lpstr>Choosing Regions</vt:lpstr>
      <vt:lpstr>Tree Pruning</vt:lpstr>
      <vt:lpstr>Types of Problems</vt:lpstr>
      <vt:lpstr>Trees Versus Regression</vt:lpstr>
      <vt:lpstr>Pros and Cons of Trees</vt:lpstr>
      <vt:lpstr>Coming soon, to a lecture near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Models</dc:title>
  <dc:creator>Julian Wade</dc:creator>
  <cp:lastModifiedBy>Julian Wade</cp:lastModifiedBy>
  <cp:revision>5</cp:revision>
  <dcterms:created xsi:type="dcterms:W3CDTF">2020-10-04T20:36:37Z</dcterms:created>
  <dcterms:modified xsi:type="dcterms:W3CDTF">2020-10-19T14:08:43Z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