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105CD-9AC8-434D-96B7-64C587163D4E}" v="70" dt="2020-10-11T02:31:3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Julian" userId="29300715-b10e-48a2-887f-b7fa4e9e6130" providerId="ADAL" clId="{A81105CD-9AC8-434D-96B7-64C587163D4E}"/>
    <pc:docChg chg="undo custSel addSld modSld">
      <pc:chgData name="John Julian" userId="29300715-b10e-48a2-887f-b7fa4e9e6130" providerId="ADAL" clId="{A81105CD-9AC8-434D-96B7-64C587163D4E}" dt="2020-10-28T14:19:13.161" v="914" actId="20577"/>
      <pc:docMkLst>
        <pc:docMk/>
      </pc:docMkLst>
      <pc:sldChg chg="addSp delSp modSp add">
        <pc:chgData name="John Julian" userId="29300715-b10e-48a2-887f-b7fa4e9e6130" providerId="ADAL" clId="{A81105CD-9AC8-434D-96B7-64C587163D4E}" dt="2020-10-11T02:15:26.571" v="20" actId="1076"/>
        <pc:sldMkLst>
          <pc:docMk/>
          <pc:sldMk cId="4127716564" sldId="257"/>
        </pc:sldMkLst>
        <pc:spChg chg="mod">
          <ac:chgData name="John Julian" userId="29300715-b10e-48a2-887f-b7fa4e9e6130" providerId="ADAL" clId="{A81105CD-9AC8-434D-96B7-64C587163D4E}" dt="2020-10-11T02:14:27.083" v="9" actId="20577"/>
          <ac:spMkLst>
            <pc:docMk/>
            <pc:sldMk cId="4127716564" sldId="257"/>
            <ac:spMk id="2" creationId="{E1964A87-86F9-4AD8-815D-706735B03220}"/>
          </ac:spMkLst>
        </pc:spChg>
        <pc:spChg chg="del">
          <ac:chgData name="John Julian" userId="29300715-b10e-48a2-887f-b7fa4e9e6130" providerId="ADAL" clId="{A81105CD-9AC8-434D-96B7-64C587163D4E}" dt="2020-10-11T02:14:50.388" v="10" actId="931"/>
          <ac:spMkLst>
            <pc:docMk/>
            <pc:sldMk cId="4127716564" sldId="257"/>
            <ac:spMk id="3" creationId="{BE22B292-0868-4C67-83E6-F8CBB0CA7A91}"/>
          </ac:spMkLst>
        </pc:spChg>
        <pc:spChg chg="add del mod">
          <ac:chgData name="John Julian" userId="29300715-b10e-48a2-887f-b7fa4e9e6130" providerId="ADAL" clId="{A81105CD-9AC8-434D-96B7-64C587163D4E}" dt="2020-10-11T02:15:19.039" v="18" actId="478"/>
          <ac:spMkLst>
            <pc:docMk/>
            <pc:sldMk cId="4127716564" sldId="257"/>
            <ac:spMk id="6" creationId="{9DAC49F1-00C2-454D-9643-AEEF099D287A}"/>
          </ac:spMkLst>
        </pc:spChg>
        <pc:picChg chg="add mod">
          <ac:chgData name="John Julian" userId="29300715-b10e-48a2-887f-b7fa4e9e6130" providerId="ADAL" clId="{A81105CD-9AC8-434D-96B7-64C587163D4E}" dt="2020-10-11T02:15:26.571" v="20" actId="1076"/>
          <ac:picMkLst>
            <pc:docMk/>
            <pc:sldMk cId="4127716564" sldId="257"/>
            <ac:picMk id="5" creationId="{4477F8BE-501F-47E4-8D6A-3FC370B53E54}"/>
          </ac:picMkLst>
        </pc:picChg>
      </pc:sldChg>
      <pc:sldChg chg="modSp add">
        <pc:chgData name="John Julian" userId="29300715-b10e-48a2-887f-b7fa4e9e6130" providerId="ADAL" clId="{A81105CD-9AC8-434D-96B7-64C587163D4E}" dt="2020-10-11T02:16:10.830" v="116" actId="207"/>
        <pc:sldMkLst>
          <pc:docMk/>
          <pc:sldMk cId="1060033329" sldId="258"/>
        </pc:sldMkLst>
        <pc:spChg chg="mod">
          <ac:chgData name="John Julian" userId="29300715-b10e-48a2-887f-b7fa4e9e6130" providerId="ADAL" clId="{A81105CD-9AC8-434D-96B7-64C587163D4E}" dt="2020-10-11T02:15:46.995" v="40" actId="20577"/>
          <ac:spMkLst>
            <pc:docMk/>
            <pc:sldMk cId="1060033329" sldId="258"/>
            <ac:spMk id="2" creationId="{CCD17B63-CE80-416D-8BCC-536D82C3101D}"/>
          </ac:spMkLst>
        </pc:spChg>
        <pc:spChg chg="mod">
          <ac:chgData name="John Julian" userId="29300715-b10e-48a2-887f-b7fa4e9e6130" providerId="ADAL" clId="{A81105CD-9AC8-434D-96B7-64C587163D4E}" dt="2020-10-11T02:16:10.830" v="116" actId="207"/>
          <ac:spMkLst>
            <pc:docMk/>
            <pc:sldMk cId="1060033329" sldId="258"/>
            <ac:spMk id="3" creationId="{E3B1A055-A15A-4013-923F-5ACB38937522}"/>
          </ac:spMkLst>
        </pc:spChg>
      </pc:sldChg>
      <pc:sldChg chg="addSp modSp add modAnim">
        <pc:chgData name="John Julian" userId="29300715-b10e-48a2-887f-b7fa4e9e6130" providerId="ADAL" clId="{A81105CD-9AC8-434D-96B7-64C587163D4E}" dt="2020-10-11T02:30:48.251" v="861"/>
        <pc:sldMkLst>
          <pc:docMk/>
          <pc:sldMk cId="629885713" sldId="259"/>
        </pc:sldMkLst>
        <pc:spChg chg="mod">
          <ac:chgData name="John Julian" userId="29300715-b10e-48a2-887f-b7fa4e9e6130" providerId="ADAL" clId="{A81105CD-9AC8-434D-96B7-64C587163D4E}" dt="2020-10-11T02:16:36.712" v="128" actId="20577"/>
          <ac:spMkLst>
            <pc:docMk/>
            <pc:sldMk cId="629885713" sldId="259"/>
            <ac:spMk id="2" creationId="{4569DABC-AF7C-47BB-B8DD-BE5FBC504652}"/>
          </ac:spMkLst>
        </pc:spChg>
        <pc:spChg chg="mod">
          <ac:chgData name="John Julian" userId="29300715-b10e-48a2-887f-b7fa4e9e6130" providerId="ADAL" clId="{A81105CD-9AC8-434D-96B7-64C587163D4E}" dt="2020-10-11T02:21:14.327" v="363" actId="20577"/>
          <ac:spMkLst>
            <pc:docMk/>
            <pc:sldMk cId="629885713" sldId="259"/>
            <ac:spMk id="3" creationId="{1F26413C-CEBF-443E-83AB-91C9384B9D00}"/>
          </ac:spMkLst>
        </pc:spChg>
        <pc:picChg chg="add mod">
          <ac:chgData name="John Julian" userId="29300715-b10e-48a2-887f-b7fa4e9e6130" providerId="ADAL" clId="{A81105CD-9AC8-434D-96B7-64C587163D4E}" dt="2020-10-11T02:21:10.297" v="356" actId="1076"/>
          <ac:picMkLst>
            <pc:docMk/>
            <pc:sldMk cId="629885713" sldId="259"/>
            <ac:picMk id="4" creationId="{94B3ABE2-B516-4D10-A568-8F4B30C3CB99}"/>
          </ac:picMkLst>
        </pc:picChg>
        <pc:picChg chg="add mod">
          <ac:chgData name="John Julian" userId="29300715-b10e-48a2-887f-b7fa4e9e6130" providerId="ADAL" clId="{A81105CD-9AC8-434D-96B7-64C587163D4E}" dt="2020-10-11T02:20:28.665" v="219" actId="1076"/>
          <ac:picMkLst>
            <pc:docMk/>
            <pc:sldMk cId="629885713" sldId="259"/>
            <ac:picMk id="5" creationId="{CB9D6D17-B88F-423F-81EF-6583B25FD054}"/>
          </ac:picMkLst>
        </pc:picChg>
      </pc:sldChg>
      <pc:sldChg chg="modSp add modAnim">
        <pc:chgData name="John Julian" userId="29300715-b10e-48a2-887f-b7fa4e9e6130" providerId="ADAL" clId="{A81105CD-9AC8-434D-96B7-64C587163D4E}" dt="2020-10-11T02:31:23.947" v="867"/>
        <pc:sldMkLst>
          <pc:docMk/>
          <pc:sldMk cId="2662037984" sldId="260"/>
        </pc:sldMkLst>
        <pc:spChg chg="mod">
          <ac:chgData name="John Julian" userId="29300715-b10e-48a2-887f-b7fa4e9e6130" providerId="ADAL" clId="{A81105CD-9AC8-434D-96B7-64C587163D4E}" dt="2020-10-11T02:21:44.224" v="389" actId="20577"/>
          <ac:spMkLst>
            <pc:docMk/>
            <pc:sldMk cId="2662037984" sldId="260"/>
            <ac:spMk id="2" creationId="{6B6E686E-D5E7-420E-A2AA-160FF2A1A060}"/>
          </ac:spMkLst>
        </pc:spChg>
        <pc:spChg chg="mod">
          <ac:chgData name="John Julian" userId="29300715-b10e-48a2-887f-b7fa4e9e6130" providerId="ADAL" clId="{A81105CD-9AC8-434D-96B7-64C587163D4E}" dt="2020-10-11T02:23:01.783" v="464" actId="20577"/>
          <ac:spMkLst>
            <pc:docMk/>
            <pc:sldMk cId="2662037984" sldId="260"/>
            <ac:spMk id="3" creationId="{C1573E6D-CAB5-4829-8AD0-30B51C4AAB80}"/>
          </ac:spMkLst>
        </pc:spChg>
        <pc:spChg chg="mod">
          <ac:chgData name="John Julian" userId="29300715-b10e-48a2-887f-b7fa4e9e6130" providerId="ADAL" clId="{A81105CD-9AC8-434D-96B7-64C587163D4E}" dt="2020-10-11T02:31:05.311" v="866" actId="20577"/>
          <ac:spMkLst>
            <pc:docMk/>
            <pc:sldMk cId="2662037984" sldId="260"/>
            <ac:spMk id="4" creationId="{E6727211-D569-4538-A123-237BF1C82B46}"/>
          </ac:spMkLst>
        </pc:spChg>
      </pc:sldChg>
      <pc:sldChg chg="modSp add modAnim">
        <pc:chgData name="John Julian" userId="29300715-b10e-48a2-887f-b7fa4e9e6130" providerId="ADAL" clId="{A81105CD-9AC8-434D-96B7-64C587163D4E}" dt="2020-10-11T02:31:37.362" v="868"/>
        <pc:sldMkLst>
          <pc:docMk/>
          <pc:sldMk cId="3227434840" sldId="261"/>
        </pc:sldMkLst>
        <pc:spChg chg="mod">
          <ac:chgData name="John Julian" userId="29300715-b10e-48a2-887f-b7fa4e9e6130" providerId="ADAL" clId="{A81105CD-9AC8-434D-96B7-64C587163D4E}" dt="2020-10-11T02:24:40.670" v="649" actId="5793"/>
          <ac:spMkLst>
            <pc:docMk/>
            <pc:sldMk cId="3227434840" sldId="261"/>
            <ac:spMk id="2" creationId="{5F2A62FF-87EE-4984-A9FB-07F75C3D302F}"/>
          </ac:spMkLst>
        </pc:spChg>
        <pc:spChg chg="mod">
          <ac:chgData name="John Julian" userId="29300715-b10e-48a2-887f-b7fa4e9e6130" providerId="ADAL" clId="{A81105CD-9AC8-434D-96B7-64C587163D4E}" dt="2020-10-11T02:24:58.996" v="653" actId="20577"/>
          <ac:spMkLst>
            <pc:docMk/>
            <pc:sldMk cId="3227434840" sldId="261"/>
            <ac:spMk id="3" creationId="{8F74C544-D40A-4AB8-B0C8-70039323CBB0}"/>
          </ac:spMkLst>
        </pc:spChg>
        <pc:spChg chg="mod">
          <ac:chgData name="John Julian" userId="29300715-b10e-48a2-887f-b7fa4e9e6130" providerId="ADAL" clId="{A81105CD-9AC8-434D-96B7-64C587163D4E}" dt="2020-10-11T02:26:12.175" v="746" actId="20577"/>
          <ac:spMkLst>
            <pc:docMk/>
            <pc:sldMk cId="3227434840" sldId="261"/>
            <ac:spMk id="4" creationId="{CC6541D0-AF6F-4A93-B3F8-B7BCD69CEB55}"/>
          </ac:spMkLst>
        </pc:spChg>
      </pc:sldChg>
      <pc:sldChg chg="modSp add">
        <pc:chgData name="John Julian" userId="29300715-b10e-48a2-887f-b7fa4e9e6130" providerId="ADAL" clId="{A81105CD-9AC8-434D-96B7-64C587163D4E}" dt="2020-10-28T14:19:13.161" v="914" actId="20577"/>
        <pc:sldMkLst>
          <pc:docMk/>
          <pc:sldMk cId="3838503166" sldId="262"/>
        </pc:sldMkLst>
        <pc:spChg chg="mod">
          <ac:chgData name="John Julian" userId="29300715-b10e-48a2-887f-b7fa4e9e6130" providerId="ADAL" clId="{A81105CD-9AC8-434D-96B7-64C587163D4E}" dt="2020-10-11T02:26:25.266" v="753" actId="20577"/>
          <ac:spMkLst>
            <pc:docMk/>
            <pc:sldMk cId="3838503166" sldId="262"/>
            <ac:spMk id="2" creationId="{A2497729-7A84-4521-88E2-D37ABB0469AC}"/>
          </ac:spMkLst>
        </pc:spChg>
        <pc:spChg chg="mod">
          <ac:chgData name="John Julian" userId="29300715-b10e-48a2-887f-b7fa4e9e6130" providerId="ADAL" clId="{A81105CD-9AC8-434D-96B7-64C587163D4E}" dt="2020-10-11T02:26:39.328" v="802" actId="20577"/>
          <ac:spMkLst>
            <pc:docMk/>
            <pc:sldMk cId="3838503166" sldId="262"/>
            <ac:spMk id="3" creationId="{13EE6B99-3114-4C1C-9BFC-64D409E45CC1}"/>
          </ac:spMkLst>
        </pc:spChg>
        <pc:spChg chg="mod">
          <ac:chgData name="John Julian" userId="29300715-b10e-48a2-887f-b7fa4e9e6130" providerId="ADAL" clId="{A81105CD-9AC8-434D-96B7-64C587163D4E}" dt="2020-10-28T14:19:13.161" v="914" actId="20577"/>
          <ac:spMkLst>
            <pc:docMk/>
            <pc:sldMk cId="3838503166" sldId="262"/>
            <ac:spMk id="4" creationId="{36FAD3FE-2D5C-4BF1-8310-5B86C15345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9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8F38F5-7B5E-4740-A337-243BDA8AEE03}"/>
              </a:ext>
            </a:extLst>
          </p:cNvPr>
          <p:cNvSpPr/>
          <p:nvPr userDrawn="1"/>
        </p:nvSpPr>
        <p:spPr>
          <a:xfrm>
            <a:off x="0" y="0"/>
            <a:ext cx="12192000" cy="189411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6525"/>
            <a:ext cx="11851341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231366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UIUC ECON 490 Applied Machine Learning in Economics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646656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45854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64FB-22DA-489F-A215-E7347B1CA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1"/>
            <a:ext cx="10515600" cy="599492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65B7-316C-48E3-AEDC-F481C7851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41D60-CF11-439F-8836-F27C0AF7B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4576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A6D71-0B86-47F3-AD6F-EB441160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E042-AC4B-43D6-985A-EB378A9E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FB824-0178-4DED-9CBE-3273B7C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0A-2C9A-4093-B985-4F4B6268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"/>
            <a:ext cx="10515600" cy="571500"/>
          </a:xfrm>
        </p:spPr>
        <p:txBody>
          <a:bodyPr anchor="t"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4F2B7-5EBF-4087-A642-205DFE48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3D30-A9D3-458D-97DA-D5E31B70A1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2CE22-9D48-4C84-9B69-6BBF1E27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7F086-97F3-4CE6-B8FB-3C1753E6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3398-437B-4C3D-8DBF-6C17EBD1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6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5021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9" r:id="rId4"/>
    <p:sldLayoutId id="2147483651" r:id="rId5"/>
    <p:sldLayoutId id="2147483653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f%C3%A9_Zimmermann_(ensemble)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F6D3-5610-4D4B-957E-425A40D8D8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DB47B-1C47-4D14-88E6-CDB1E27E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UIUC EC0N 490: Applied Machine Learning in Economics</a:t>
            </a:r>
          </a:p>
        </p:txBody>
      </p:sp>
    </p:spTree>
    <p:extLst>
      <p:ext uri="{BB962C8B-B14F-4D97-AF65-F5344CB8AC3E}">
        <p14:creationId xmlns:p14="http://schemas.microsoft.com/office/powerpoint/2010/main" val="38601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4A87-86F9-4AD8-815D-706735B0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</a:t>
            </a:r>
          </a:p>
        </p:txBody>
      </p:sp>
      <p:pic>
        <p:nvPicPr>
          <p:cNvPr id="5" name="Content Placeholder 4" descr="A group of people performing on a stage&#10;&#10;Description automatically generated">
            <a:extLst>
              <a:ext uri="{FF2B5EF4-FFF2-40B4-BE49-F238E27FC236}">
                <a16:creationId xmlns:a16="http://schemas.microsoft.com/office/drawing/2014/main" id="{4477F8BE-501F-47E4-8D6A-3FC370B53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60307" y="1647270"/>
            <a:ext cx="7271385" cy="3563460"/>
          </a:xfrm>
        </p:spPr>
      </p:pic>
    </p:spTree>
    <p:extLst>
      <p:ext uri="{BB962C8B-B14F-4D97-AF65-F5344CB8AC3E}">
        <p14:creationId xmlns:p14="http://schemas.microsoft.com/office/powerpoint/2010/main" val="412771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7B63-CE80-416D-8BCC-536D82C3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Ensemble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A055-A15A-4013-923F-5ACB3893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Multiple models working together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Bagging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Boosting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E84A27"/>
                </a:solidFill>
              </a:rPr>
              <a:t>Stacking</a:t>
            </a:r>
          </a:p>
        </p:txBody>
      </p:sp>
    </p:spTree>
    <p:extLst>
      <p:ext uri="{BB962C8B-B14F-4D97-AF65-F5344CB8AC3E}">
        <p14:creationId xmlns:p14="http://schemas.microsoft.com/office/powerpoint/2010/main" val="106003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DABC-AF7C-47BB-B8DD-BE5FBC50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413C-CEBF-443E-83AB-91C9384B9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 multiple classes of models (base learners) with different decision boundaries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dirty="0"/>
              <a:t>                       </a:t>
            </a:r>
            <a:r>
              <a:rPr lang="en-US" u="sng" dirty="0"/>
              <a:t>KNN</a:t>
            </a:r>
            <a:r>
              <a:rPr lang="en-US" dirty="0"/>
              <a:t>                                                                            </a:t>
            </a:r>
            <a:r>
              <a:rPr lang="en-US" u="sng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3ABE2-B516-4D10-A568-8F4B30C3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48" y="3118654"/>
            <a:ext cx="4578512" cy="2609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D6D17-B88F-423F-81EF-6583B25FD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264" y="2910602"/>
            <a:ext cx="3638820" cy="2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8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686E-D5E7-420E-A2AA-160FF2A1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–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73E6D-CAB5-4829-8AD0-30B51C4AAB8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 learners</a:t>
                </a:r>
              </a:p>
              <a:p>
                <a:pPr lvl="1"/>
                <a:r>
                  <a:rPr lang="en-US" dirty="0"/>
                  <a:t>OLS</a:t>
                </a:r>
              </a:p>
              <a:p>
                <a:pPr lvl="1"/>
                <a:r>
                  <a:rPr lang="en-US" dirty="0"/>
                  <a:t>KNN</a:t>
                </a:r>
              </a:p>
              <a:p>
                <a:pPr lvl="1"/>
                <a:r>
                  <a:rPr lang="en-US" dirty="0"/>
                  <a:t>RF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73E6D-CAB5-4829-8AD0-30B51C4AA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27211-D569-4538-A123-237BF1C82B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Produce ensemble</a:t>
            </a:r>
          </a:p>
          <a:p>
            <a:pPr lvl="1"/>
            <a:r>
              <a:rPr lang="en-US" dirty="0"/>
              <a:t>Averaging</a:t>
            </a:r>
          </a:p>
          <a:p>
            <a:pPr lvl="1"/>
            <a:r>
              <a:rPr lang="en-US" dirty="0"/>
              <a:t>Weighted average (CV)</a:t>
            </a:r>
          </a:p>
          <a:p>
            <a:pPr lvl="1"/>
            <a:r>
              <a:rPr lang="en-US" dirty="0"/>
              <a:t>Model-based aggregation </a:t>
            </a:r>
          </a:p>
          <a:p>
            <a:pPr lvl="2"/>
            <a:r>
              <a:rPr lang="en-US" dirty="0"/>
              <a:t>Fit a model on predicted values from base learners</a:t>
            </a:r>
          </a:p>
          <a:p>
            <a:pPr lvl="2"/>
            <a:r>
              <a:rPr lang="en-US" dirty="0"/>
              <a:t>Ex) OLS</a:t>
            </a:r>
          </a:p>
        </p:txBody>
      </p:sp>
    </p:spTree>
    <p:extLst>
      <p:ext uri="{BB962C8B-B14F-4D97-AF65-F5344CB8AC3E}">
        <p14:creationId xmlns:p14="http://schemas.microsoft.com/office/powerpoint/2010/main" val="26620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62FF-87EE-4984-A9FB-07F75C3D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Stacking – Classification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4C544-D40A-4AB8-B0C8-70039323CBB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Fit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 learners</a:t>
                </a:r>
              </a:p>
              <a:p>
                <a:pPr lvl="1"/>
                <a:r>
                  <a:rPr lang="en-US" dirty="0"/>
                  <a:t>OLS</a:t>
                </a:r>
              </a:p>
              <a:p>
                <a:pPr lvl="1"/>
                <a:r>
                  <a:rPr lang="en-US" dirty="0"/>
                  <a:t>KNN</a:t>
                </a:r>
              </a:p>
              <a:p>
                <a:pPr lvl="1"/>
                <a:r>
                  <a:rPr lang="en-US" dirty="0"/>
                  <a:t>RF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4C544-D40A-4AB8-B0C8-70039323C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541D0-AF6F-4A93-B3F8-B7BCD69CEB5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Produce ensemble</a:t>
                </a:r>
              </a:p>
              <a:p>
                <a:pPr lvl="1"/>
                <a:r>
                  <a:rPr lang="en-US" dirty="0"/>
                  <a:t>Averaging</a:t>
                </a:r>
              </a:p>
              <a:p>
                <a:pPr lvl="1"/>
                <a:r>
                  <a:rPr lang="en-US" dirty="0"/>
                  <a:t>Majority voting</a:t>
                </a:r>
              </a:p>
              <a:p>
                <a:pPr lvl="2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classes + 1</a:t>
                </a:r>
              </a:p>
              <a:p>
                <a:pPr lvl="1"/>
                <a:r>
                  <a:rPr lang="en-US" dirty="0"/>
                  <a:t>Model-based aggregation</a:t>
                </a:r>
              </a:p>
              <a:p>
                <a:pPr lvl="2"/>
                <a:r>
                  <a:rPr lang="en-US" dirty="0"/>
                  <a:t>Ex) KNN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6541D0-AF6F-4A93-B3F8-B7BCD69CE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3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7729-7A84-4521-88E2-D37ABB04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6B99-3114-4C1C-9BFC-64D409E45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lang="en-US" dirty="0"/>
              <a:t>Support vector machines</a:t>
            </a:r>
          </a:p>
          <a:p>
            <a:pPr lvl="1"/>
            <a:r>
              <a:rPr lang="en-US" dirty="0"/>
              <a:t>Ch 9.1, 9.2, 9.3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AD3FE-2D5C-4BF1-8310-5B86C15345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Replicate the lecture code in an .R script</a:t>
            </a:r>
          </a:p>
        </p:txBody>
      </p:sp>
    </p:spTree>
    <p:extLst>
      <p:ext uri="{BB962C8B-B14F-4D97-AF65-F5344CB8AC3E}">
        <p14:creationId xmlns:p14="http://schemas.microsoft.com/office/powerpoint/2010/main" val="383850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5EC47F-023D-40DE-A3A8-489C5F7C0806}" vid="{FB3243C5-C343-4069-B235-909FA552369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958F240675F449A1D3691307A02719" ma:contentTypeVersion="12" ma:contentTypeDescription="Create a new document." ma:contentTypeScope="" ma:versionID="a08fb8f0f3c2af9bc9b44a57a73acaa2">
  <xsd:schema xmlns:xsd="http://www.w3.org/2001/XMLSchema" xmlns:xs="http://www.w3.org/2001/XMLSchema" xmlns:p="http://schemas.microsoft.com/office/2006/metadata/properties" xmlns:ns3="4e78c694-ac62-4c92-86c5-4ccb1e6a9cff" xmlns:ns4="805a22d7-7bc8-43e0-8c5d-99ce65c20ce1" targetNamespace="http://schemas.microsoft.com/office/2006/metadata/properties" ma:root="true" ma:fieldsID="c459dcfe456d9dfec6185b512bb67a26" ns3:_="" ns4:_="">
    <xsd:import namespace="4e78c694-ac62-4c92-86c5-4ccb1e6a9cff"/>
    <xsd:import namespace="805a22d7-7bc8-43e0-8c5d-99ce65c20c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8c694-ac62-4c92-86c5-4ccb1e6a9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a22d7-7bc8-43e0-8c5d-99ce65c20ce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52DA6-ACDB-4D88-BFC5-0A3DCC5044E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A12B6FB-E6E9-4BD8-A316-3FCFB26C33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A8BE49-3CF9-4AC6-B39B-F1B90F58A4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8c694-ac62-4c92-86c5-4ccb1e6a9cff"/>
    <ds:schemaRef ds:uri="805a22d7-7bc8-43e0-8c5d-99ce65c20c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ECON 490</Template>
  <TotalTime>27</TotalTime>
  <Words>122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Ensemble Learning</vt:lpstr>
      <vt:lpstr>Ensemble</vt:lpstr>
      <vt:lpstr>Ensemble Learning </vt:lpstr>
      <vt:lpstr>Stacking</vt:lpstr>
      <vt:lpstr>Stacking – Regression</vt:lpstr>
      <vt:lpstr>Stacking – Classification 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Learning</dc:title>
  <dc:creator>Julian Wade</dc:creator>
  <cp:lastModifiedBy>Julian Wade</cp:lastModifiedBy>
  <cp:revision>1</cp:revision>
  <dcterms:created xsi:type="dcterms:W3CDTF">2020-10-11T02:10:11Z</dcterms:created>
  <dcterms:modified xsi:type="dcterms:W3CDTF">2020-10-28T14:19:22Z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0x010100DE958F240675F449A1D3691307A02719</vt:lpwstr>
  </property>
</Properties>
</file>