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Applied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Economics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10/18/2020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α</m:t>
                          </m:r>
                        </m:e>
                      </m:acc>
                      <m:r>
                        <m:t>+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+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0</m:t>
                      </m:r>
                      <m:r>
                        <m:t>=</m:t>
                      </m:r>
                      <m:r>
                        <m:t>(</m:t>
                      </m:r>
                      <m:acc>
                        <m:accPr>
                          <m:chr m:val="̂"/>
                        </m:accPr>
                        <m:e>
                          <m:r>
                            <m:t>α</m:t>
                          </m:r>
                        </m:e>
                      </m:acc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+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{</m:t>
                    </m:r>
                    <m:r>
                      <m:t>−</m:t>
                    </m:r>
                    <m:r>
                      <m:t>1</m:t>
                    </m:r>
                    <m:r>
                      <m:t>,</m:t>
                    </m:r>
                    <m:r>
                      <m:t>1</m:t>
                    </m:r>
                    <m:r>
                      <m:t>}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bSup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*</m:t>
                        </m:r>
                      </m:sup>
                    </m:sSub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Applied Machine Learning in Economics</dc:creator>
  <cp:keywords/>
  <dcterms:created xsi:type="dcterms:W3CDTF">2020-10-18T19:13:07Z</dcterms:created>
  <dcterms:modified xsi:type="dcterms:W3CDTF">2020-10-18T19:13:07Z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10/18/2020</vt:lpwstr>
  </property>
  <property fmtid="{D5CDD505-2E9C-101B-9397-08002B2CF9AE}" pid="3" name="output">
    <vt:lpwstr>powerpoint_presentation</vt:lpwstr>
  </property>
</Properties>
</file>