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65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CD054-E262-4D46-9E15-97A45576554D}" v="4" dt="2020-11-04T14:57:3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7B4CD054-E262-4D46-9E15-97A45576554D}"/>
    <pc:docChg chg="custSel addSld delSld modSld">
      <pc:chgData name="John Julian" userId="29300715-b10e-48a2-887f-b7fa4e9e6130" providerId="ADAL" clId="{7B4CD054-E262-4D46-9E15-97A45576554D}" dt="2020-11-04T14:57:33.041" v="284"/>
      <pc:docMkLst>
        <pc:docMk/>
      </pc:docMkLst>
      <pc:sldChg chg="modSp add del">
        <pc:chgData name="John Julian" userId="29300715-b10e-48a2-887f-b7fa4e9e6130" providerId="ADAL" clId="{7B4CD054-E262-4D46-9E15-97A45576554D}" dt="2020-11-01T18:59:07.495" v="49" actId="2696"/>
        <pc:sldMkLst>
          <pc:docMk/>
          <pc:sldMk cId="3374551592" sldId="264"/>
        </pc:sldMkLst>
        <pc:spChg chg="mod">
          <ac:chgData name="John Julian" userId="29300715-b10e-48a2-887f-b7fa4e9e6130" providerId="ADAL" clId="{7B4CD054-E262-4D46-9E15-97A45576554D}" dt="2020-11-01T18:58:47.163" v="14" actId="20577"/>
          <ac:spMkLst>
            <pc:docMk/>
            <pc:sldMk cId="3374551592" sldId="264"/>
            <ac:spMk id="2" creationId="{8A04F18A-E919-4D61-91FE-D3281E2FEAE4}"/>
          </ac:spMkLst>
        </pc:spChg>
        <pc:spChg chg="mod">
          <ac:chgData name="John Julian" userId="29300715-b10e-48a2-887f-b7fa4e9e6130" providerId="ADAL" clId="{7B4CD054-E262-4D46-9E15-97A45576554D}" dt="2020-11-01T18:58:54.247" v="48" actId="15"/>
          <ac:spMkLst>
            <pc:docMk/>
            <pc:sldMk cId="3374551592" sldId="264"/>
            <ac:spMk id="3" creationId="{6547423C-1D7B-49F0-AF64-55217592BAE0}"/>
          </ac:spMkLst>
        </pc:spChg>
      </pc:sldChg>
      <pc:sldChg chg="modSp add">
        <pc:chgData name="John Julian" userId="29300715-b10e-48a2-887f-b7fa4e9e6130" providerId="ADAL" clId="{7B4CD054-E262-4D46-9E15-97A45576554D}" dt="2020-11-01T19:00:34.510" v="246" actId="20577"/>
        <pc:sldMkLst>
          <pc:docMk/>
          <pc:sldMk cId="4211137823" sldId="264"/>
        </pc:sldMkLst>
        <pc:spChg chg="mod">
          <ac:chgData name="John Julian" userId="29300715-b10e-48a2-887f-b7fa4e9e6130" providerId="ADAL" clId="{7B4CD054-E262-4D46-9E15-97A45576554D}" dt="2020-11-01T18:59:21.860" v="89" actId="20577"/>
          <ac:spMkLst>
            <pc:docMk/>
            <pc:sldMk cId="4211137823" sldId="264"/>
            <ac:spMk id="2" creationId="{A5DDE903-D710-41BA-BEFF-48CF314D44D6}"/>
          </ac:spMkLst>
        </pc:spChg>
        <pc:spChg chg="mod">
          <ac:chgData name="John Julian" userId="29300715-b10e-48a2-887f-b7fa4e9e6130" providerId="ADAL" clId="{7B4CD054-E262-4D46-9E15-97A45576554D}" dt="2020-11-01T19:00:34.510" v="246" actId="20577"/>
          <ac:spMkLst>
            <pc:docMk/>
            <pc:sldMk cId="4211137823" sldId="264"/>
            <ac:spMk id="3" creationId="{BA5D4F2B-7AD9-40DB-9562-214AE47BA513}"/>
          </ac:spMkLst>
        </pc:spChg>
      </pc:sldChg>
      <pc:sldChg chg="addSp delSp modSp add">
        <pc:chgData name="John Julian" userId="29300715-b10e-48a2-887f-b7fa4e9e6130" providerId="ADAL" clId="{7B4CD054-E262-4D46-9E15-97A45576554D}" dt="2020-11-04T14:57:33.041" v="284"/>
        <pc:sldMkLst>
          <pc:docMk/>
          <pc:sldMk cId="3452678048" sldId="265"/>
        </pc:sldMkLst>
        <pc:spChg chg="mod">
          <ac:chgData name="John Julian" userId="29300715-b10e-48a2-887f-b7fa4e9e6130" providerId="ADAL" clId="{7B4CD054-E262-4D46-9E15-97A45576554D}" dt="2020-11-04T14:57:26.513" v="283" actId="20577"/>
          <ac:spMkLst>
            <pc:docMk/>
            <pc:sldMk cId="3452678048" sldId="265"/>
            <ac:spMk id="2" creationId="{615A2A1C-9C84-4447-9FD9-59C60A62DC7B}"/>
          </ac:spMkLst>
        </pc:spChg>
        <pc:spChg chg="del">
          <ac:chgData name="John Julian" userId="29300715-b10e-48a2-887f-b7fa4e9e6130" providerId="ADAL" clId="{7B4CD054-E262-4D46-9E15-97A45576554D}" dt="2020-11-04T14:57:33.041" v="284"/>
          <ac:spMkLst>
            <pc:docMk/>
            <pc:sldMk cId="3452678048" sldId="265"/>
            <ac:spMk id="3" creationId="{043EF91B-83B9-4BE2-B2A1-57FCD09F352F}"/>
          </ac:spMkLst>
        </pc:spChg>
        <pc:picChg chg="add mod">
          <ac:chgData name="John Julian" userId="29300715-b10e-48a2-887f-b7fa4e9e6130" providerId="ADAL" clId="{7B4CD054-E262-4D46-9E15-97A45576554D}" dt="2020-11-04T14:57:33.041" v="284"/>
          <ac:picMkLst>
            <pc:docMk/>
            <pc:sldMk cId="3452678048" sldId="265"/>
            <ac:picMk id="4" creationId="{0484BC01-3A6B-40E7-B67D-BAEBBBDBBB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rcAruvnKk&amp;list=PLZHQObOWTQDNU6R1_67000Dx_ZCJB-3pi&amp;ab_channel=3Blue1Brow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D0F5-CCE3-47BB-8286-E3D823BC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5990-1678-414F-9145-F8A707FF4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Watch </a:t>
            </a:r>
          </a:p>
          <a:p>
            <a:pPr lvl="1"/>
            <a:r>
              <a:rPr lang="en-US" dirty="0">
                <a:hlinkClick r:id="rId2"/>
              </a:rPr>
              <a:t>3blue1brown first three neural network videos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0C56-15B8-4264-A20C-6576E7AD1C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Lab 9.6</a:t>
            </a:r>
          </a:p>
        </p:txBody>
      </p:sp>
    </p:spTree>
    <p:extLst>
      <p:ext uri="{BB962C8B-B14F-4D97-AF65-F5344CB8AC3E}">
        <p14:creationId xmlns:p14="http://schemas.microsoft.com/office/powerpoint/2010/main" val="35735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E903-D710-41BA-BEFF-48CF314D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a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4F2B-7AD9-40DB-9562-214AE47B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Decision boundaries take many functional forms</a:t>
            </a:r>
          </a:p>
          <a:p>
            <a:pPr lvl="1"/>
            <a:r>
              <a:rPr lang="en-US" dirty="0"/>
              <a:t>“kernels”</a:t>
            </a:r>
          </a:p>
          <a:p>
            <a:pPr lvl="1"/>
            <a:endParaRPr lang="en-US" dirty="0"/>
          </a:p>
          <a:p>
            <a:r>
              <a:rPr lang="en-US" dirty="0"/>
              <a:t>Support vector classifier vs SVM?</a:t>
            </a:r>
          </a:p>
          <a:p>
            <a:pPr lvl="1"/>
            <a:r>
              <a:rPr lang="en-US" dirty="0"/>
              <a:t>What kernel does a SVC use?</a:t>
            </a:r>
          </a:p>
        </p:txBody>
      </p:sp>
    </p:spTree>
    <p:extLst>
      <p:ext uri="{BB962C8B-B14F-4D97-AF65-F5344CB8AC3E}">
        <p14:creationId xmlns:p14="http://schemas.microsoft.com/office/powerpoint/2010/main" val="42111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BAA-E07A-4AEE-8832-3CA6F1DD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A22F-9BBE-4C32-A03F-483ED762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 (binary and multiclass)</a:t>
            </a:r>
          </a:p>
          <a:p>
            <a:pPr lvl="1"/>
            <a:r>
              <a:rPr lang="en-US" dirty="0"/>
              <a:t>Anomaly detection (not covered in this course 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/>
          </a:p>
          <a:p>
            <a:pPr lvl="2"/>
            <a:r>
              <a:rPr lang="en-US" dirty="0"/>
              <a:t>“Is this observation like the others?”</a:t>
            </a:r>
          </a:p>
          <a:p>
            <a:pPr lvl="2"/>
            <a:r>
              <a:rPr lang="en-US" dirty="0"/>
              <a:t>Ex) Credit card fraud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A1C-9C84-4447-9FD9-59C60A62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Boundary Refresher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4BC01-3A6B-40E7-B67D-BAEBBBDB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022" y="1143000"/>
            <a:ext cx="5579955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C4CB-01F7-46EB-9077-11CC9C27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Boundaries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7564502-722C-4CB9-BE3C-2CF20B35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86" y="1143000"/>
            <a:ext cx="7106628" cy="4584700"/>
          </a:xfrm>
        </p:spPr>
      </p:pic>
    </p:spTree>
    <p:extLst>
      <p:ext uri="{BB962C8B-B14F-4D97-AF65-F5344CB8AC3E}">
        <p14:creationId xmlns:p14="http://schemas.microsoft.com/office/powerpoint/2010/main" val="12300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930-4808-4A7F-B43B-267787C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Boundaries: Polynomial &amp; Radial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500CDC2-AB6F-4DC9-A1CA-D0E3446D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31" y="1143000"/>
            <a:ext cx="7117137" cy="4584700"/>
          </a:xfrm>
        </p:spPr>
      </p:pic>
    </p:spTree>
    <p:extLst>
      <p:ext uri="{BB962C8B-B14F-4D97-AF65-F5344CB8AC3E}">
        <p14:creationId xmlns:p14="http://schemas.microsoft.com/office/powerpoint/2010/main" val="367443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BBD4-3A5E-4629-A0FF-CF9B612C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C2234-7A00-4885-A89E-89ADF42BC8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0"/>
                <a:ext cx="5181600" cy="316774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Poly. kernel hyperparameters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acceptable margin violations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Degree of polynomial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Note: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linear boundary</a:t>
                </a:r>
                <a:r>
                  <a:rPr lang="en-US" i="1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C2234-7A00-4885-A89E-89ADF42BC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0"/>
                <a:ext cx="5181600" cy="3167743"/>
              </a:xfrm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1B552E-FBD8-4B72-92EB-97224CF5C77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316774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Radial Kernel hyperparameters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acceptable margin violation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flexibility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Note: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linear boundary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1B552E-FBD8-4B72-92EB-97224CF5C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3167743"/>
              </a:xfrm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405103B-970E-4ABB-A29B-437C689797F5}"/>
              </a:ext>
            </a:extLst>
          </p:cNvPr>
          <p:cNvSpPr txBox="1"/>
          <p:nvPr/>
        </p:nvSpPr>
        <p:spPr>
          <a:xfrm>
            <a:off x="838200" y="4772297"/>
            <a:ext cx="103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 kernels exist!</a:t>
            </a:r>
          </a:p>
        </p:txBody>
      </p:sp>
    </p:spTree>
    <p:extLst>
      <p:ext uri="{BB962C8B-B14F-4D97-AF65-F5344CB8AC3E}">
        <p14:creationId xmlns:p14="http://schemas.microsoft.com/office/powerpoint/2010/main" val="1155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4B31AF-3116-4374-BAA3-7E2851EA3E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Multiple Classes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4B31AF-3116-4374-BAA3-7E2851EA3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0299C-4080-4409-89A1-E4F4BC1226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One vs. one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models to estimate</a:t>
                </a:r>
              </a:p>
              <a:p>
                <a:endParaRPr lang="en-US" dirty="0"/>
              </a:p>
              <a:p>
                <a:r>
                  <a:rPr lang="en-US" dirty="0"/>
                  <a:t>Classification – most frequently assigned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0299C-4080-4409-89A1-E4F4BC122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2E24A4-F906-40E4-B168-3C7F37D007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One vs. 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models to estimate</a:t>
                </a:r>
              </a:p>
              <a:p>
                <a:endParaRPr lang="en-US" dirty="0"/>
              </a:p>
              <a:p>
                <a:r>
                  <a:rPr lang="en-US" dirty="0"/>
                  <a:t>Classification – greatest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hyperplane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2E24A4-F906-40E4-B168-3C7F37D00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6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7EC1-98D3-4E39-84B3-6BB0DB9C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ADEB-8AED-4482-BAB6-BEA9FA2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Classification – fit the widest street </a:t>
            </a:r>
            <a:r>
              <a:rPr lang="en-US" i="1" dirty="0">
                <a:solidFill>
                  <a:srgbClr val="E84A27"/>
                </a:solidFill>
              </a:rPr>
              <a:t>between</a:t>
            </a:r>
            <a:r>
              <a:rPr lang="en-US" i="1" dirty="0"/>
              <a:t> </a:t>
            </a:r>
            <a:r>
              <a:rPr lang="en-US" dirty="0"/>
              <a:t>the data</a:t>
            </a:r>
          </a:p>
          <a:p>
            <a:endParaRPr lang="en-US" dirty="0"/>
          </a:p>
          <a:p>
            <a:r>
              <a:rPr lang="en-US" dirty="0"/>
              <a:t>Regression – opposite idea:</a:t>
            </a:r>
          </a:p>
          <a:p>
            <a:pPr marL="0" indent="0">
              <a:buNone/>
            </a:pPr>
            <a:r>
              <a:rPr lang="en-US" dirty="0"/>
              <a:t>                          fit the widest street </a:t>
            </a:r>
            <a:r>
              <a:rPr lang="en-US" i="1" dirty="0">
                <a:solidFill>
                  <a:srgbClr val="E84A27"/>
                </a:solidFill>
              </a:rPr>
              <a:t>along</a:t>
            </a:r>
            <a:r>
              <a:rPr lang="en-US" dirty="0"/>
              <a:t>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kernels apply!</a:t>
            </a:r>
          </a:p>
        </p:txBody>
      </p:sp>
    </p:spTree>
    <p:extLst>
      <p:ext uri="{BB962C8B-B14F-4D97-AF65-F5344CB8AC3E}">
        <p14:creationId xmlns:p14="http://schemas.microsoft.com/office/powerpoint/2010/main" val="455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9A4277-2751-40F9-8664-D820F20E5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7594D2-41B4-4539-862A-68B84A3442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87B7E2-546F-40BA-8410-E56B2D3D8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35</TotalTime>
  <Words>209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Support Vector Machines – Part 2</vt:lpstr>
      <vt:lpstr>What Makes it a Machine?</vt:lpstr>
      <vt:lpstr>SVM Applications</vt:lpstr>
      <vt:lpstr>Decision Boundary Refresher</vt:lpstr>
      <vt:lpstr>Non-linear Boundaries</vt:lpstr>
      <vt:lpstr>Non-linear Boundaries: Polynomial &amp; Radial</vt:lpstr>
      <vt:lpstr>Kernels</vt:lpstr>
      <vt:lpstr>Multiple Classes (k)</vt:lpstr>
      <vt:lpstr>SVM Regression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– Part 2</dc:title>
  <dc:creator>Julian Wade</dc:creator>
  <cp:lastModifiedBy>Julian Wade</cp:lastModifiedBy>
  <cp:revision>3</cp:revision>
  <dcterms:created xsi:type="dcterms:W3CDTF">2020-10-18T19:31:33Z</dcterms:created>
  <dcterms:modified xsi:type="dcterms:W3CDTF">2020-11-04T14:57:41Z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