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92B1A-FBD9-4C13-A85A-92F168A21A8B}" v="24" dt="2021-01-19T15:58:37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A5592B1A-FBD9-4C13-A85A-92F168A21A8B}"/>
    <pc:docChg chg="modSld">
      <pc:chgData name="John Julian" userId="29300715-b10e-48a2-887f-b7fa4e9e6130" providerId="ADAL" clId="{A5592B1A-FBD9-4C13-A85A-92F168A21A8B}" dt="2021-01-19T15:58:37.785" v="23" actId="20577"/>
      <pc:docMkLst>
        <pc:docMk/>
      </pc:docMkLst>
      <pc:sldChg chg="delSp modTransition modAnim">
        <pc:chgData name="John Julian" userId="29300715-b10e-48a2-887f-b7fa4e9e6130" providerId="ADAL" clId="{A5592B1A-FBD9-4C13-A85A-92F168A21A8B}" dt="2021-01-18T14:56:40.886" v="1"/>
        <pc:sldMkLst>
          <pc:docMk/>
          <pc:sldMk cId="3860169897" sldId="256"/>
        </pc:sldMkLst>
        <pc:picChg chg="del">
          <ac:chgData name="John Julian" userId="29300715-b10e-48a2-887f-b7fa4e9e6130" providerId="ADAL" clId="{A5592B1A-FBD9-4C13-A85A-92F168A21A8B}" dt="2021-01-18T14:56:40.886" v="1"/>
          <ac:picMkLst>
            <pc:docMk/>
            <pc:sldMk cId="3860169897" sldId="256"/>
            <ac:picMk id="6" creationId="{2EFEB32E-4E5A-49F6-9411-E0469819799C}"/>
          </ac:picMkLst>
        </pc:picChg>
      </pc:sldChg>
      <pc:sldChg chg="delSp modTransition modAnim">
        <pc:chgData name="John Julian" userId="29300715-b10e-48a2-887f-b7fa4e9e6130" providerId="ADAL" clId="{A5592B1A-FBD9-4C13-A85A-92F168A21A8B}" dt="2021-01-18T14:56:40.886" v="1"/>
        <pc:sldMkLst>
          <pc:docMk/>
          <pc:sldMk cId="301324458" sldId="257"/>
        </pc:sldMkLst>
        <pc:picChg chg="del">
          <ac:chgData name="John Julian" userId="29300715-b10e-48a2-887f-b7fa4e9e6130" providerId="ADAL" clId="{A5592B1A-FBD9-4C13-A85A-92F168A21A8B}" dt="2021-01-18T14:56:40.886" v="1"/>
          <ac:picMkLst>
            <pc:docMk/>
            <pc:sldMk cId="301324458" sldId="257"/>
            <ac:picMk id="6" creationId="{F3ADAD4E-02E3-4F9D-913F-4E922EF2DBE8}"/>
          </ac:picMkLst>
        </pc:picChg>
      </pc:sldChg>
      <pc:sldChg chg="delSp modSp modTransition modAnim">
        <pc:chgData name="John Julian" userId="29300715-b10e-48a2-887f-b7fa4e9e6130" providerId="ADAL" clId="{A5592B1A-FBD9-4C13-A85A-92F168A21A8B}" dt="2021-01-19T15:58:37.785" v="23" actId="20577"/>
        <pc:sldMkLst>
          <pc:docMk/>
          <pc:sldMk cId="1175200776" sldId="258"/>
        </pc:sldMkLst>
        <pc:spChg chg="mod">
          <ac:chgData name="John Julian" userId="29300715-b10e-48a2-887f-b7fa4e9e6130" providerId="ADAL" clId="{A5592B1A-FBD9-4C13-A85A-92F168A21A8B}" dt="2021-01-19T15:58:37.785" v="23" actId="20577"/>
          <ac:spMkLst>
            <pc:docMk/>
            <pc:sldMk cId="1175200776" sldId="258"/>
            <ac:spMk id="4" creationId="{1D2F7380-7834-4AA6-85ED-11807680B740}"/>
          </ac:spMkLst>
        </pc:spChg>
        <pc:picChg chg="del">
          <ac:chgData name="John Julian" userId="29300715-b10e-48a2-887f-b7fa4e9e6130" providerId="ADAL" clId="{A5592B1A-FBD9-4C13-A85A-92F168A21A8B}" dt="2021-01-18T14:56:40.886" v="1"/>
          <ac:picMkLst>
            <pc:docMk/>
            <pc:sldMk cId="1175200776" sldId="258"/>
            <ac:picMk id="6" creationId="{31934CDE-DB69-42FF-91B4-47F200F3B57A}"/>
          </ac:picMkLst>
        </pc:picChg>
      </pc:sldChg>
      <pc:sldChg chg="delSp modTransition modAnim">
        <pc:chgData name="John Julian" userId="29300715-b10e-48a2-887f-b7fa4e9e6130" providerId="ADAL" clId="{A5592B1A-FBD9-4C13-A85A-92F168A21A8B}" dt="2021-01-18T14:56:40.886" v="1"/>
        <pc:sldMkLst>
          <pc:docMk/>
          <pc:sldMk cId="2134303849" sldId="259"/>
        </pc:sldMkLst>
        <pc:picChg chg="del">
          <ac:chgData name="John Julian" userId="29300715-b10e-48a2-887f-b7fa4e9e6130" providerId="ADAL" clId="{A5592B1A-FBD9-4C13-A85A-92F168A21A8B}" dt="2021-01-18T14:56:40.886" v="1"/>
          <ac:picMkLst>
            <pc:docMk/>
            <pc:sldMk cId="2134303849" sldId="259"/>
            <ac:picMk id="5" creationId="{A83109D2-56EA-4403-A139-E639D8D417C1}"/>
          </ac:picMkLst>
        </pc:picChg>
      </pc:sldChg>
    </pc:docChg>
  </pc:docChgLst>
  <pc:docChgLst>
    <pc:chgData name="John Julian" userId="29300715-b10e-48a2-887f-b7fa4e9e6130" providerId="ADAL" clId="{131E8B2A-A422-4074-98E4-16722CE477D1}"/>
    <pc:docChg chg="custSel modSld">
      <pc:chgData name="John Julian" userId="29300715-b10e-48a2-887f-b7fa4e9e6130" providerId="ADAL" clId="{131E8B2A-A422-4074-98E4-16722CE477D1}" dt="2020-08-06T18:30:25.428" v="113"/>
      <pc:docMkLst>
        <pc:docMk/>
      </pc:docMkLst>
      <pc:sldChg chg="addSp delSp modSp modTransition delAnim modAnim">
        <pc:chgData name="John Julian" userId="29300715-b10e-48a2-887f-b7fa4e9e6130" providerId="ADAL" clId="{131E8B2A-A422-4074-98E4-16722CE477D1}" dt="2020-08-06T18:30:25.428" v="113"/>
        <pc:sldMkLst>
          <pc:docMk/>
          <pc:sldMk cId="3860169897" sldId="256"/>
        </pc:sldMkLst>
        <pc:picChg chg="add del mod">
          <ac:chgData name="John Julian" userId="29300715-b10e-48a2-887f-b7fa4e9e6130" providerId="ADAL" clId="{131E8B2A-A422-4074-98E4-16722CE477D1}" dt="2020-08-06T17:07:20.121" v="109" actId="478"/>
          <ac:picMkLst>
            <pc:docMk/>
            <pc:sldMk cId="3860169897" sldId="256"/>
            <ac:picMk id="4" creationId="{89417FFE-DAC8-4C6B-BD1F-07DBB1388581}"/>
          </ac:picMkLst>
        </pc:picChg>
        <pc:picChg chg="add del mod">
          <ac:chgData name="John Julian" userId="29300715-b10e-48a2-887f-b7fa4e9e6130" providerId="ADAL" clId="{131E8B2A-A422-4074-98E4-16722CE477D1}" dt="2020-08-06T18:26:20.014" v="112"/>
          <ac:picMkLst>
            <pc:docMk/>
            <pc:sldMk cId="3860169897" sldId="256"/>
            <ac:picMk id="5" creationId="{2C1CFB4E-610D-4702-BABB-DF9D2F40BB32}"/>
          </ac:picMkLst>
        </pc:picChg>
        <pc:picChg chg="add mod">
          <ac:chgData name="John Julian" userId="29300715-b10e-48a2-887f-b7fa4e9e6130" providerId="ADAL" clId="{131E8B2A-A422-4074-98E4-16722CE477D1}" dt="2020-08-06T18:30:25.428" v="113"/>
          <ac:picMkLst>
            <pc:docMk/>
            <pc:sldMk cId="3860169897" sldId="256"/>
            <ac:picMk id="6" creationId="{2EFEB32E-4E5A-49F6-9411-E0469819799C}"/>
          </ac:picMkLst>
        </pc:picChg>
      </pc:sldChg>
      <pc:sldChg chg="addSp delSp modSp modTransition delAnim modAnim">
        <pc:chgData name="John Julian" userId="29300715-b10e-48a2-887f-b7fa4e9e6130" providerId="ADAL" clId="{131E8B2A-A422-4074-98E4-16722CE477D1}" dt="2020-08-06T18:30:25.428" v="113"/>
        <pc:sldMkLst>
          <pc:docMk/>
          <pc:sldMk cId="301324458" sldId="257"/>
        </pc:sldMkLst>
        <pc:picChg chg="add del mod">
          <ac:chgData name="John Julian" userId="29300715-b10e-48a2-887f-b7fa4e9e6130" providerId="ADAL" clId="{131E8B2A-A422-4074-98E4-16722CE477D1}" dt="2020-08-06T17:07:16.557" v="108" actId="478"/>
          <ac:picMkLst>
            <pc:docMk/>
            <pc:sldMk cId="301324458" sldId="257"/>
            <ac:picMk id="4" creationId="{4722E85B-E78E-4DDF-A123-3C98554705D0}"/>
          </ac:picMkLst>
        </pc:picChg>
        <pc:picChg chg="add del mod">
          <ac:chgData name="John Julian" userId="29300715-b10e-48a2-887f-b7fa4e9e6130" providerId="ADAL" clId="{131E8B2A-A422-4074-98E4-16722CE477D1}" dt="2020-08-06T18:26:20.014" v="112"/>
          <ac:picMkLst>
            <pc:docMk/>
            <pc:sldMk cId="301324458" sldId="257"/>
            <ac:picMk id="5" creationId="{ADE08895-A01D-4541-AADC-E9C584952BD3}"/>
          </ac:picMkLst>
        </pc:picChg>
        <pc:picChg chg="add mod">
          <ac:chgData name="John Julian" userId="29300715-b10e-48a2-887f-b7fa4e9e6130" providerId="ADAL" clId="{131E8B2A-A422-4074-98E4-16722CE477D1}" dt="2020-08-06T18:30:25.428" v="113"/>
          <ac:picMkLst>
            <pc:docMk/>
            <pc:sldMk cId="301324458" sldId="257"/>
            <ac:picMk id="6" creationId="{F3ADAD4E-02E3-4F9D-913F-4E922EF2DBE8}"/>
          </ac:picMkLst>
        </pc:picChg>
      </pc:sldChg>
      <pc:sldChg chg="addSp delSp modSp modTransition modAnim">
        <pc:chgData name="John Julian" userId="29300715-b10e-48a2-887f-b7fa4e9e6130" providerId="ADAL" clId="{131E8B2A-A422-4074-98E4-16722CE477D1}" dt="2020-08-06T18:30:25.428" v="113"/>
        <pc:sldMkLst>
          <pc:docMk/>
          <pc:sldMk cId="1175200776" sldId="258"/>
        </pc:sldMkLst>
        <pc:spChg chg="mod">
          <ac:chgData name="John Julian" userId="29300715-b10e-48a2-887f-b7fa4e9e6130" providerId="ADAL" clId="{131E8B2A-A422-4074-98E4-16722CE477D1}" dt="2020-08-06T16:50:27.867" v="103" actId="20577"/>
          <ac:spMkLst>
            <pc:docMk/>
            <pc:sldMk cId="1175200776" sldId="258"/>
            <ac:spMk id="4" creationId="{1D2F7380-7834-4AA6-85ED-11807680B740}"/>
          </ac:spMkLst>
        </pc:spChg>
        <pc:picChg chg="add del mod">
          <ac:chgData name="John Julian" userId="29300715-b10e-48a2-887f-b7fa4e9e6130" providerId="ADAL" clId="{131E8B2A-A422-4074-98E4-16722CE477D1}" dt="2020-08-06T18:26:20.014" v="112"/>
          <ac:picMkLst>
            <pc:docMk/>
            <pc:sldMk cId="1175200776" sldId="258"/>
            <ac:picMk id="5" creationId="{5E6EADB6-3673-4FB5-9B23-D78B0D7C32A1}"/>
          </ac:picMkLst>
        </pc:picChg>
        <pc:picChg chg="add mod">
          <ac:chgData name="John Julian" userId="29300715-b10e-48a2-887f-b7fa4e9e6130" providerId="ADAL" clId="{131E8B2A-A422-4074-98E4-16722CE477D1}" dt="2020-08-06T18:30:25.428" v="113"/>
          <ac:picMkLst>
            <pc:docMk/>
            <pc:sldMk cId="1175200776" sldId="258"/>
            <ac:picMk id="6" creationId="{31934CDE-DB69-42FF-91B4-47F200F3B57A}"/>
          </ac:picMkLst>
        </pc:picChg>
      </pc:sldChg>
      <pc:sldChg chg="addSp delSp modSp modTransition modAnim">
        <pc:chgData name="John Julian" userId="29300715-b10e-48a2-887f-b7fa4e9e6130" providerId="ADAL" clId="{131E8B2A-A422-4074-98E4-16722CE477D1}" dt="2020-08-06T18:30:25.428" v="113"/>
        <pc:sldMkLst>
          <pc:docMk/>
          <pc:sldMk cId="2134303849" sldId="259"/>
        </pc:sldMkLst>
        <pc:picChg chg="add del mod">
          <ac:chgData name="John Julian" userId="29300715-b10e-48a2-887f-b7fa4e9e6130" providerId="ADAL" clId="{131E8B2A-A422-4074-98E4-16722CE477D1}" dt="2020-08-06T18:26:20.014" v="112"/>
          <ac:picMkLst>
            <pc:docMk/>
            <pc:sldMk cId="2134303849" sldId="259"/>
            <ac:picMk id="4" creationId="{0B937701-8066-43E3-9C89-104A8A911BCA}"/>
          </ac:picMkLst>
        </pc:picChg>
        <pc:picChg chg="add mod">
          <ac:chgData name="John Julian" userId="29300715-b10e-48a2-887f-b7fa4e9e6130" providerId="ADAL" clId="{131E8B2A-A422-4074-98E4-16722CE477D1}" dt="2020-08-06T18:30:25.428" v="113"/>
          <ac:picMkLst>
            <pc:docMk/>
            <pc:sldMk cId="2134303849" sldId="259"/>
            <ac:picMk id="5" creationId="{A83109D2-56EA-4403-A139-E639D8D417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97DC-9741-4D0C-A554-326838AC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796C-7A01-458B-BBE8-DD966136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Format of the data: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Every column is a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Every row is an observation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Rarely find datasets formatted this way.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consuming!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32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E4E0-5E72-4763-AE87-1C901AFF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Wrangling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7730-FBF6-4A6A-8117-256AC46668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Wrangling</a:t>
            </a:r>
          </a:p>
          <a:p>
            <a:pPr lvl="1"/>
            <a:r>
              <a:rPr lang="en-US" dirty="0"/>
              <a:t>Correctly formatting the data</a:t>
            </a:r>
          </a:p>
          <a:p>
            <a:pPr lvl="1"/>
            <a:r>
              <a:rPr lang="en-US" dirty="0"/>
              <a:t>Creating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F7380-7834-4AA6-85ED-11807680B7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Cleaning</a:t>
            </a:r>
          </a:p>
          <a:p>
            <a:pPr lvl="1"/>
            <a:r>
              <a:rPr lang="en-US" dirty="0"/>
              <a:t>Correcting variables</a:t>
            </a:r>
          </a:p>
          <a:p>
            <a:pPr lvl="2"/>
            <a:r>
              <a:rPr lang="en-US" dirty="0"/>
              <a:t>Changing classes</a:t>
            </a:r>
          </a:p>
          <a:p>
            <a:pPr lvl="2"/>
            <a:r>
              <a:rPr lang="en-US" dirty="0"/>
              <a:t>Dealing with bad NAs and missing values</a:t>
            </a:r>
          </a:p>
          <a:p>
            <a:pPr lvl="2"/>
            <a:r>
              <a:rPr lang="en-US" dirty="0"/>
              <a:t>Identifying incorrect observations</a:t>
            </a:r>
          </a:p>
          <a:p>
            <a:pPr lvl="2"/>
            <a:r>
              <a:rPr lang="en-US" dirty="0"/>
              <a:t>Removing flags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2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A176-F932-4EC7-9D57-9BA0EB74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D789-A555-4EF0-8ACD-6FBEF6CD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Alleviate some of the wrangling/cleaning aches and pains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03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1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15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125</TotalTime>
  <Words>78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Dealing with Data</vt:lpstr>
      <vt:lpstr>Dealing with Data</vt:lpstr>
      <vt:lpstr>Wrangling and Cleaning</vt:lpstr>
      <vt:lpstr>Tidyverse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Data</dc:title>
  <dc:creator>Julian Wade</dc:creator>
  <cp:lastModifiedBy>Julian Wade</cp:lastModifiedBy>
  <cp:revision>2</cp:revision>
  <dcterms:created xsi:type="dcterms:W3CDTF">2020-08-05T20:01:23Z</dcterms:created>
  <dcterms:modified xsi:type="dcterms:W3CDTF">2021-01-19T15:58:42Z</dcterms:modified>
</cp:coreProperties>
</file>