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3B627-8CA5-4894-AEA6-F7B4C2BC6B99}" v="2" dt="2020-08-04T21:48:38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A7B3B627-8CA5-4894-AEA6-F7B4C2BC6B99}"/>
    <pc:docChg chg="custSel modSld">
      <pc:chgData name="John Julian" userId="29300715-b10e-48a2-887f-b7fa4e9e6130" providerId="ADAL" clId="{A7B3B627-8CA5-4894-AEA6-F7B4C2BC6B99}" dt="2020-08-04T21:48:38.636" v="3" actId="20577"/>
      <pc:docMkLst>
        <pc:docMk/>
      </pc:docMkLst>
      <pc:sldChg chg="modSp">
        <pc:chgData name="John Julian" userId="29300715-b10e-48a2-887f-b7fa4e9e6130" providerId="ADAL" clId="{A7B3B627-8CA5-4894-AEA6-F7B4C2BC6B99}" dt="2020-08-04T21:48:37.821" v="1" actId="27636"/>
        <pc:sldMkLst>
          <pc:docMk/>
          <pc:sldMk cId="0" sldId="256"/>
        </pc:sldMkLst>
        <pc:spChg chg="mod">
          <ac:chgData name="John Julian" userId="29300715-b10e-48a2-887f-b7fa4e9e6130" providerId="ADAL" clId="{A7B3B627-8CA5-4894-AEA6-F7B4C2BC6B99}" dt="2020-08-04T21:48:37.821" v="1" actId="27636"/>
          <ac:spMkLst>
            <pc:docMk/>
            <pc:sldMk cId="0" sldId="256"/>
            <ac:spMk id="2" creationId="{04CBA2BA-9483-4E2C-A77A-E6E29217DCCA}"/>
          </ac:spMkLst>
        </pc:spChg>
      </pc:sldChg>
      <pc:sldChg chg="modSp">
        <pc:chgData name="John Julian" userId="29300715-b10e-48a2-887f-b7fa4e9e6130" providerId="ADAL" clId="{A7B3B627-8CA5-4894-AEA6-F7B4C2BC6B99}" dt="2020-08-04T21:48:38.515" v="2" actId="27636"/>
        <pc:sldMkLst>
          <pc:docMk/>
          <pc:sldMk cId="0" sldId="257"/>
        </pc:sldMkLst>
        <pc:spChg chg="mod">
          <ac:chgData name="John Julian" userId="29300715-b10e-48a2-887f-b7fa4e9e6130" providerId="ADAL" clId="{A7B3B627-8CA5-4894-AEA6-F7B4C2BC6B99}" dt="2020-08-04T21:48:38.515" v="2" actId="27636"/>
          <ac:spMkLst>
            <pc:docMk/>
            <pc:sldMk cId="0" sldId="257"/>
            <ac:spMk id="3" creationId="{E38952E9-6B42-4894-8BB8-6ADD0A2A6CDB}"/>
          </ac:spMkLst>
        </pc:spChg>
      </pc:sldChg>
      <pc:sldChg chg="modSp">
        <pc:chgData name="John Julian" userId="29300715-b10e-48a2-887f-b7fa4e9e6130" providerId="ADAL" clId="{A7B3B627-8CA5-4894-AEA6-F7B4C2BC6B99}" dt="2020-08-04T21:48:38.636" v="3" actId="20577"/>
        <pc:sldMkLst>
          <pc:docMk/>
          <pc:sldMk cId="0" sldId="258"/>
        </pc:sldMkLst>
        <pc:spChg chg="mod">
          <ac:chgData name="John Julian" userId="29300715-b10e-48a2-887f-b7fa4e9e6130" providerId="ADAL" clId="{A7B3B627-8CA5-4894-AEA6-F7B4C2BC6B99}" dt="2020-08-04T21:48:38.636" v="3" actId="20577"/>
          <ac:spMkLst>
            <pc:docMk/>
            <pc:sldMk cId="0" sldId="258"/>
            <ac:spMk id="3" creationId="{E38952E9-6B42-4894-8BB8-6ADD0A2A6C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Machine Learning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2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B19D-28B6-4C2E-B172-869B1C7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45C-23F3-4B23-BC0A-883FB985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D779-080E-4AB8-89E4-40E6FAC4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2635-CB8A-48FC-88B5-6A0D7220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E468-238B-4B9F-8AAB-5AE6BAC9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4225-6369-4BC7-8894-30B7D026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A53-1F16-4527-8970-FAEDDCA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692B-425B-4ECE-96C2-CF89ABE1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0037A-8549-491F-89D8-B7CBCD43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3266-9D7C-47E2-A274-5C70AA04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Lecture 5: Machine Learning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ECON 490: Applied ML in Econ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Fall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,...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E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]=0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t> E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]→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bar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:r>
                  <a:t>V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]→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ba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/>
                        <m:t>argmin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/>
                        <m:t>argmin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Math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MSE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/>
                        <m:t>Error</m:t>
                      </m:r>
                      <m:r>
                        <m:rPr>
                          <m:nor/>
                        </m:rPr>
                        <a:rPr/>
                        <m:t> </m:t>
                      </m:r>
                      <m:r>
                        <m:rPr>
                          <m:nor/>
                        </m:rPr>
                        <a:rPr/>
                        <m:t>Rate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≠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lang="en-US" dirty="0"/>
                  <a:t>E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]=</m:t>
                    </m:r>
                    <m:r>
                      <m:rPr>
                        <m:nor/>
                      </m:rPr>
                      <a:rPr/>
                      <m:t>Bias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/>
                      <m:t>V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]+</m:t>
                    </m:r>
                    <m:r>
                      <m:rPr>
                        <m:nor/>
                      </m:rPr>
                      <a:rPr/>
                      <m:t>V</m:t>
                    </m:r>
                    <m:r>
                      <a:rPr>
                        <a:latin typeface="Cambria Math" panose="02040503050406030204" pitchFamily="18" charset="0"/>
                      </a:rPr>
                      <m:t>[</m:t>
                    </m:r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  <m:r>
                      <a:rPr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F44780-5256-485F-9CCE-466812806EB6}" vid="{76C45F86-A2D7-4191-839C-0F49AE8F72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Lecture 5: Machine Learning Fundamentals</vt:lpstr>
      <vt:lpstr>Math</vt:lpstr>
      <vt:lpstr>Math 2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Machine Learning Fundamentals</dc:title>
  <dc:creator>ECON 490: Applied ML in Econ</dc:creator>
  <cp:keywords/>
  <cp:lastModifiedBy>Julian Wade</cp:lastModifiedBy>
  <cp:revision>1</cp:revision>
  <dcterms:created xsi:type="dcterms:W3CDTF">2020-08-04T21:48:25Z</dcterms:created>
  <dcterms:modified xsi:type="dcterms:W3CDTF">2020-08-04T21:48:47Z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Fall 2020</vt:lpwstr>
  </property>
  <property fmtid="{D5CDD505-2E9C-101B-9397-08002B2CF9AE}" pid="3" name="output">
    <vt:lpwstr/>
  </property>
</Properties>
</file>