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7" r:id="rId7"/>
    <p:sldId id="258" r:id="rId8"/>
    <p:sldId id="289" r:id="rId9"/>
    <p:sldId id="259" r:id="rId10"/>
    <p:sldId id="290" r:id="rId11"/>
    <p:sldId id="291" r:id="rId12"/>
    <p:sldId id="292" r:id="rId13"/>
    <p:sldId id="266" r:id="rId14"/>
    <p:sldId id="260" r:id="rId15"/>
    <p:sldId id="283" r:id="rId16"/>
    <p:sldId id="285" r:id="rId17"/>
    <p:sldId id="284" r:id="rId18"/>
    <p:sldId id="268" r:id="rId19"/>
    <p:sldId id="281" r:id="rId20"/>
    <p:sldId id="272" r:id="rId21"/>
    <p:sldId id="263" r:id="rId22"/>
    <p:sldId id="262" r:id="rId23"/>
    <p:sldId id="271" r:id="rId24"/>
    <p:sldId id="269" r:id="rId25"/>
    <p:sldId id="278" r:id="rId26"/>
    <p:sldId id="277" r:id="rId27"/>
    <p:sldId id="273" r:id="rId28"/>
    <p:sldId id="275" r:id="rId29"/>
    <p:sldId id="286" r:id="rId30"/>
    <p:sldId id="274" r:id="rId31"/>
    <p:sldId id="27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B44BED0F-7544-4F04-9601-32DC2CAF6228}"/>
    <pc:docChg chg="undo custSel addSld delSld modSld sldOrd">
      <pc:chgData name="John Julian" userId="29300715-b10e-48a2-887f-b7fa4e9e6130" providerId="ADAL" clId="{B44BED0F-7544-4F04-9601-32DC2CAF6228}" dt="2020-08-27T23:18:41.261" v="3346"/>
      <pc:docMkLst>
        <pc:docMk/>
      </pc:docMkLst>
      <pc:sldChg chg="addSp delSp modSp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3860169897" sldId="256"/>
        </pc:sldMkLst>
        <pc:picChg chg="add del mod">
          <ac:chgData name="John Julian" userId="29300715-b10e-48a2-887f-b7fa4e9e6130" providerId="ADAL" clId="{B44BED0F-7544-4F04-9601-32DC2CAF6228}" dt="2020-08-26T19:23:32.446" v="3140"/>
          <ac:picMkLst>
            <pc:docMk/>
            <pc:sldMk cId="3860169897" sldId="256"/>
            <ac:picMk id="4" creationId="{79A9E694-1147-499B-93F5-12886E742938}"/>
          </ac:picMkLst>
        </pc:picChg>
        <pc:picChg chg="add del mod">
          <ac:chgData name="John Julian" userId="29300715-b10e-48a2-887f-b7fa4e9e6130" providerId="ADAL" clId="{B44BED0F-7544-4F04-9601-32DC2CAF6228}" dt="2020-08-26T19:23:43.791" v="3142"/>
          <ac:picMkLst>
            <pc:docMk/>
            <pc:sldMk cId="3860169897" sldId="256"/>
            <ac:picMk id="5" creationId="{F6531DCD-DA3B-4A01-8E0B-7CC346475019}"/>
          </ac:picMkLst>
        </pc:pic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3860169897" sldId="256"/>
            <ac:picMk id="6" creationId="{EB7FD6AC-9799-4BB3-BDA2-335E08051CC4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3860169897" sldId="256"/>
            <ac:picMk id="7" creationId="{A6AD1930-C720-41F9-B6AC-65002FA86A0C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860169897" sldId="256"/>
            <ac:picMk id="8" creationId="{DECE9E96-BFDD-48F4-94B2-D9BC869CFA9A}"/>
          </ac:picMkLst>
        </pc:picChg>
      </pc:sldChg>
      <pc:sldChg chg="addSp delSp modSp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3912689003" sldId="257"/>
        </pc:sldMkLst>
        <pc:spChg chg="mod">
          <ac:chgData name="John Julian" userId="29300715-b10e-48a2-887f-b7fa4e9e6130" providerId="ADAL" clId="{B44BED0F-7544-4F04-9601-32DC2CAF6228}" dt="2020-08-06T16:46:58.173" v="58" actId="20577"/>
          <ac:spMkLst>
            <pc:docMk/>
            <pc:sldMk cId="3912689003" sldId="257"/>
            <ac:spMk id="2" creationId="{9ABDFED5-0E96-498C-AE7D-A2223D85D58B}"/>
          </ac:spMkLst>
        </pc:spChg>
        <pc:spChg chg="del mod">
          <ac:chgData name="John Julian" userId="29300715-b10e-48a2-887f-b7fa4e9e6130" providerId="ADAL" clId="{B44BED0F-7544-4F04-9601-32DC2CAF6228}" dt="2020-08-11T17:13:27.046" v="84" actId="478"/>
          <ac:spMkLst>
            <pc:docMk/>
            <pc:sldMk cId="3912689003" sldId="257"/>
            <ac:spMk id="3" creationId="{EEC045AD-E3B4-42D5-A511-1D0052853135}"/>
          </ac:spMkLst>
        </pc:spChg>
        <pc:picChg chg="add del mod">
          <ac:chgData name="John Julian" userId="29300715-b10e-48a2-887f-b7fa4e9e6130" providerId="ADAL" clId="{B44BED0F-7544-4F04-9601-32DC2CAF6228}" dt="2020-08-26T19:21:17.898" v="3139"/>
          <ac:picMkLst>
            <pc:docMk/>
            <pc:sldMk cId="3912689003" sldId="257"/>
            <ac:picMk id="3" creationId="{0F43A133-C771-4619-8852-3AECB8993B22}"/>
          </ac:picMkLst>
        </pc:picChg>
        <pc:picChg chg="add del mod">
          <ac:chgData name="John Julian" userId="29300715-b10e-48a2-887f-b7fa4e9e6130" providerId="ADAL" clId="{B44BED0F-7544-4F04-9601-32DC2CAF6228}" dt="2020-08-26T19:23:43.791" v="3142"/>
          <ac:picMkLst>
            <pc:docMk/>
            <pc:sldMk cId="3912689003" sldId="257"/>
            <ac:picMk id="4" creationId="{99DC3E85-9DB2-419E-A231-061A84CFAB38}"/>
          </ac:picMkLst>
        </pc:picChg>
        <pc:picChg chg="add mod">
          <ac:chgData name="John Julian" userId="29300715-b10e-48a2-887f-b7fa4e9e6130" providerId="ADAL" clId="{B44BED0F-7544-4F04-9601-32DC2CAF6228}" dt="2020-08-11T17:13:29.896" v="87" actId="962"/>
          <ac:picMkLst>
            <pc:docMk/>
            <pc:sldMk cId="3912689003" sldId="257"/>
            <ac:picMk id="5" creationId="{BAB0586C-F6B0-4F9B-83EA-6C29EE409348}"/>
          </ac:picMkLst>
        </pc:pic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3912689003" sldId="257"/>
            <ac:picMk id="6" creationId="{789980D1-2DEB-4CCD-8F79-F0A957DAE92C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3912689003" sldId="257"/>
            <ac:picMk id="7" creationId="{96913AE4-5F49-48A2-B134-1A508A911B99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912689003" sldId="257"/>
            <ac:picMk id="8" creationId="{38FD1F58-B424-4ADD-B7C7-E4526F0F2C92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3360123521" sldId="258"/>
        </pc:sldMkLst>
        <pc:spChg chg="mod">
          <ac:chgData name="John Julian" userId="29300715-b10e-48a2-887f-b7fa4e9e6130" providerId="ADAL" clId="{B44BED0F-7544-4F04-9601-32DC2CAF6228}" dt="2020-08-11T17:13:50.601" v="103" actId="20577"/>
          <ac:spMkLst>
            <pc:docMk/>
            <pc:sldMk cId="3360123521" sldId="258"/>
            <ac:spMk id="2" creationId="{8EEE7F7B-736F-44C6-91A9-43D8B1F2B645}"/>
          </ac:spMkLst>
        </pc:spChg>
        <pc:picChg chg="add del mod">
          <ac:chgData name="John Julian" userId="29300715-b10e-48a2-887f-b7fa4e9e6130" providerId="ADAL" clId="{B44BED0F-7544-4F04-9601-32DC2CAF6228}" dt="2020-08-26T19:21:17.898" v="3139"/>
          <ac:picMkLst>
            <pc:docMk/>
            <pc:sldMk cId="3360123521" sldId="258"/>
            <ac:picMk id="3" creationId="{88C3663F-89D1-415C-8EF6-F59EAE1F9B1D}"/>
          </ac:picMkLst>
        </pc:picChg>
        <pc:picChg chg="add mod">
          <ac:chgData name="John Julian" userId="29300715-b10e-48a2-887f-b7fa4e9e6130" providerId="ADAL" clId="{B44BED0F-7544-4F04-9601-32DC2CAF6228}" dt="2020-08-11T17:13:59.331" v="105" actId="27614"/>
          <ac:picMkLst>
            <pc:docMk/>
            <pc:sldMk cId="3360123521" sldId="258"/>
            <ac:picMk id="4" creationId="{D32BB48C-1386-4993-A34D-82752066A51A}"/>
          </ac:picMkLst>
        </pc:picChg>
        <pc:picChg chg="add del mod">
          <ac:chgData name="John Julian" userId="29300715-b10e-48a2-887f-b7fa4e9e6130" providerId="ADAL" clId="{B44BED0F-7544-4F04-9601-32DC2CAF6228}" dt="2020-08-26T19:23:43.791" v="3142"/>
          <ac:picMkLst>
            <pc:docMk/>
            <pc:sldMk cId="3360123521" sldId="258"/>
            <ac:picMk id="5" creationId="{A2FEEA30-26A4-4D9C-BE3F-CB65FEBBE1BD}"/>
          </ac:picMkLst>
        </pc:pic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3360123521" sldId="258"/>
            <ac:picMk id="6" creationId="{ECEC4E54-BB8E-4179-9F89-7111957191E9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3360123521" sldId="258"/>
            <ac:picMk id="7" creationId="{4FA9EA59-DA33-4EFE-A4A1-732F702221D0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360123521" sldId="258"/>
            <ac:picMk id="8" creationId="{538BEEDA-F334-4193-B567-FE239A8B8E7C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3429977854" sldId="259"/>
        </pc:sldMkLst>
        <pc:spChg chg="mod">
          <ac:chgData name="John Julian" userId="29300715-b10e-48a2-887f-b7fa4e9e6130" providerId="ADAL" clId="{B44BED0F-7544-4F04-9601-32DC2CAF6228}" dt="2020-08-11T17:33:09.208" v="136" actId="5793"/>
          <ac:spMkLst>
            <pc:docMk/>
            <pc:sldMk cId="3429977854" sldId="259"/>
            <ac:spMk id="2" creationId="{1BED1647-D481-4719-9799-74F09F2A3F29}"/>
          </ac:spMkLst>
        </pc:spChg>
        <pc:picChg chg="add del mod">
          <ac:chgData name="John Julian" userId="29300715-b10e-48a2-887f-b7fa4e9e6130" providerId="ADAL" clId="{B44BED0F-7544-4F04-9601-32DC2CAF6228}" dt="2020-08-26T19:23:43.791" v="3142"/>
          <ac:picMkLst>
            <pc:docMk/>
            <pc:sldMk cId="3429977854" sldId="259"/>
            <ac:picMk id="3" creationId="{7DE2000E-ABC9-4310-A5F8-E26CF35B569E}"/>
          </ac:picMkLst>
        </pc:picChg>
        <pc:picChg chg="add del mod">
          <ac:chgData name="John Julian" userId="29300715-b10e-48a2-887f-b7fa4e9e6130" providerId="ADAL" clId="{B44BED0F-7544-4F04-9601-32DC2CAF6228}" dt="2020-08-11T18:32:35.097" v="543" actId="478"/>
          <ac:picMkLst>
            <pc:docMk/>
            <pc:sldMk cId="3429977854" sldId="259"/>
            <ac:picMk id="4" creationId="{2FE965EE-4F8A-43A9-AE4F-B22402A4966B}"/>
          </ac:picMkLst>
        </pc:pic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3429977854" sldId="259"/>
            <ac:picMk id="4" creationId="{BAB8F558-2790-4EB8-B3AB-1823DC85308E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3429977854" sldId="259"/>
            <ac:picMk id="5" creationId="{1AE58E71-0BEC-4FF3-A995-F63C8B4B6873}"/>
          </ac:picMkLst>
        </pc:picChg>
        <pc:picChg chg="add mod">
          <ac:chgData name="John Julian" userId="29300715-b10e-48a2-887f-b7fa4e9e6130" providerId="ADAL" clId="{B44BED0F-7544-4F04-9601-32DC2CAF6228}" dt="2020-08-11T18:32:57.717" v="545" actId="27614"/>
          <ac:picMkLst>
            <pc:docMk/>
            <pc:sldMk cId="3429977854" sldId="259"/>
            <ac:picMk id="6" creationId="{3999F74A-F3AA-4482-915B-DBCAB6F49AB6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429977854" sldId="259"/>
            <ac:picMk id="7" creationId="{A536E3C8-C3F5-4B05-9F94-F7FC5D9478B6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2237785896" sldId="260"/>
        </pc:sldMkLst>
        <pc:spChg chg="mod">
          <ac:chgData name="John Julian" userId="29300715-b10e-48a2-887f-b7fa4e9e6130" providerId="ADAL" clId="{B44BED0F-7544-4F04-9601-32DC2CAF6228}" dt="2020-08-11T17:33:39.311" v="159" actId="20577"/>
          <ac:spMkLst>
            <pc:docMk/>
            <pc:sldMk cId="2237785896" sldId="260"/>
            <ac:spMk id="2" creationId="{18E06E28-669A-4210-BC1E-3861047D5FE0}"/>
          </ac:spMkLst>
        </pc:spChg>
        <pc:spChg chg="mod">
          <ac:chgData name="John Julian" userId="29300715-b10e-48a2-887f-b7fa4e9e6130" providerId="ADAL" clId="{B44BED0F-7544-4F04-9601-32DC2CAF6228}" dt="2020-08-26T19:28:55.763" v="3147" actId="20577"/>
          <ac:spMkLst>
            <pc:docMk/>
            <pc:sldMk cId="2237785896" sldId="260"/>
            <ac:spMk id="3" creationId="{46C64925-DF55-44E7-A221-2B5E1358BF26}"/>
          </ac:spMkLst>
        </pc:sp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2237785896" sldId="260"/>
            <ac:picMk id="4" creationId="{69ADD7C6-192C-4521-A966-C6D7654E8BDB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2237785896" sldId="260"/>
            <ac:picMk id="5" creationId="{4764E0B3-B35C-4516-8977-6B3A5B9509A7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2237785896" sldId="260"/>
            <ac:picMk id="6" creationId="{494E8328-AB6B-4AE0-A738-A8B840C55771}"/>
          </ac:picMkLst>
        </pc:picChg>
      </pc:sldChg>
      <pc:sldChg chg="modSp add del">
        <pc:chgData name="John Julian" userId="29300715-b10e-48a2-887f-b7fa4e9e6130" providerId="ADAL" clId="{B44BED0F-7544-4F04-9601-32DC2CAF6228}" dt="2020-08-11T18:22:49.957" v="433" actId="2696"/>
        <pc:sldMkLst>
          <pc:docMk/>
          <pc:sldMk cId="453146641" sldId="261"/>
        </pc:sldMkLst>
        <pc:spChg chg="mod">
          <ac:chgData name="John Julian" userId="29300715-b10e-48a2-887f-b7fa4e9e6130" providerId="ADAL" clId="{B44BED0F-7544-4F04-9601-32DC2CAF6228}" dt="2020-08-11T18:09:17.661" v="339" actId="20577"/>
          <ac:spMkLst>
            <pc:docMk/>
            <pc:sldMk cId="453146641" sldId="261"/>
            <ac:spMk id="2" creationId="{22497E68-3D41-474C-8CF9-314864CB2211}"/>
          </ac:spMkLst>
        </pc:spChg>
        <pc:spChg chg="mod">
          <ac:chgData name="John Julian" userId="29300715-b10e-48a2-887f-b7fa4e9e6130" providerId="ADAL" clId="{B44BED0F-7544-4F04-9601-32DC2CAF6228}" dt="2020-08-11T18:09:21.349" v="340" actId="20577"/>
          <ac:spMkLst>
            <pc:docMk/>
            <pc:sldMk cId="453146641" sldId="261"/>
            <ac:spMk id="3" creationId="{6FBE6A77-00BD-4B15-B26E-B58EBB9D6E30}"/>
          </ac:spMkLst>
        </pc:spChg>
      </pc:sldChg>
      <pc:sldChg chg="addSp delSp modSp add or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764542478" sldId="262"/>
        </pc:sldMkLst>
        <pc:spChg chg="mod">
          <ac:chgData name="John Julian" userId="29300715-b10e-48a2-887f-b7fa4e9e6130" providerId="ADAL" clId="{B44BED0F-7544-4F04-9601-32DC2CAF6228}" dt="2020-08-26T17:30:20.435" v="2905" actId="14100"/>
          <ac:spMkLst>
            <pc:docMk/>
            <pc:sldMk cId="764542478" sldId="262"/>
            <ac:spMk id="2" creationId="{31DDE7B6-FF76-469D-950E-E351F8DEE53D}"/>
          </ac:spMkLst>
        </pc:spChg>
        <pc:spChg chg="mod">
          <ac:chgData name="John Julian" userId="29300715-b10e-48a2-887f-b7fa4e9e6130" providerId="ADAL" clId="{B44BED0F-7544-4F04-9601-32DC2CAF6228}" dt="2020-08-11T18:38:51.368" v="839"/>
          <ac:spMkLst>
            <pc:docMk/>
            <pc:sldMk cId="764542478" sldId="262"/>
            <ac:spMk id="3" creationId="{5CFB0E71-B811-4AD0-8473-EA4B990059EA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764542478" sldId="262"/>
            <ac:picMk id="4" creationId="{59629AE1-377D-45A6-9E4E-5E0E6EC582EF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4121232114" sldId="263"/>
        </pc:sldMkLst>
        <pc:spChg chg="mod">
          <ac:chgData name="John Julian" userId="29300715-b10e-48a2-887f-b7fa4e9e6130" providerId="ADAL" clId="{B44BED0F-7544-4F04-9601-32DC2CAF6228}" dt="2020-08-11T18:23:02.055" v="464" actId="20577"/>
          <ac:spMkLst>
            <pc:docMk/>
            <pc:sldMk cId="4121232114" sldId="263"/>
            <ac:spMk id="2" creationId="{A808330E-D435-48FA-888E-7B208933CB90}"/>
          </ac:spMkLst>
        </pc:spChg>
        <pc:spChg chg="mod">
          <ac:chgData name="John Julian" userId="29300715-b10e-48a2-887f-b7fa4e9e6130" providerId="ADAL" clId="{B44BED0F-7544-4F04-9601-32DC2CAF6228}" dt="2020-08-11T20:56:15.294" v="2263" actId="20577"/>
          <ac:spMkLst>
            <pc:docMk/>
            <pc:sldMk cId="4121232114" sldId="263"/>
            <ac:spMk id="3" creationId="{E838B6E4-D93B-4F07-8178-13F13DC1DCAD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4121232114" sldId="263"/>
            <ac:picMk id="4" creationId="{6A21D182-7EC7-4F36-9ABD-FF28E2D0C86F}"/>
          </ac:picMkLst>
        </pc:picChg>
      </pc:sldChg>
      <pc:sldChg chg="modSp add del">
        <pc:chgData name="John Julian" userId="29300715-b10e-48a2-887f-b7fa4e9e6130" providerId="ADAL" clId="{B44BED0F-7544-4F04-9601-32DC2CAF6228}" dt="2020-08-11T20:18:59.214" v="2057" actId="2696"/>
        <pc:sldMkLst>
          <pc:docMk/>
          <pc:sldMk cId="1913418712" sldId="264"/>
        </pc:sldMkLst>
        <pc:spChg chg="mod">
          <ac:chgData name="John Julian" userId="29300715-b10e-48a2-887f-b7fa4e9e6130" providerId="ADAL" clId="{B44BED0F-7544-4F04-9601-32DC2CAF6228}" dt="2020-08-11T18:27:39.994" v="542" actId="20577"/>
          <ac:spMkLst>
            <pc:docMk/>
            <pc:sldMk cId="1913418712" sldId="264"/>
            <ac:spMk id="2" creationId="{736D1C41-8AF4-4BE6-8844-66C0EAAAC498}"/>
          </ac:spMkLst>
        </pc:spChg>
        <pc:spChg chg="mod">
          <ac:chgData name="John Julian" userId="29300715-b10e-48a2-887f-b7fa4e9e6130" providerId="ADAL" clId="{B44BED0F-7544-4F04-9601-32DC2CAF6228}" dt="2020-08-11T20:17:43.574" v="2039" actId="120"/>
          <ac:spMkLst>
            <pc:docMk/>
            <pc:sldMk cId="1913418712" sldId="264"/>
            <ac:spMk id="3" creationId="{8DED3624-AEED-4B52-9F8E-0F182ED010AF}"/>
          </ac:spMkLst>
        </pc:sp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1463723502" sldId="265"/>
        </pc:sldMkLst>
        <pc:spChg chg="mod">
          <ac:chgData name="John Julian" userId="29300715-b10e-48a2-887f-b7fa4e9e6130" providerId="ADAL" clId="{B44BED0F-7544-4F04-9601-32DC2CAF6228}" dt="2020-08-11T18:33:15.200" v="578" actId="20577"/>
          <ac:spMkLst>
            <pc:docMk/>
            <pc:sldMk cId="1463723502" sldId="265"/>
            <ac:spMk id="2" creationId="{019599EE-5A6C-4E49-A849-00F7852E49B7}"/>
          </ac:spMkLst>
        </pc:spChg>
        <pc:spChg chg="mod">
          <ac:chgData name="John Julian" userId="29300715-b10e-48a2-887f-b7fa4e9e6130" providerId="ADAL" clId="{B44BED0F-7544-4F04-9601-32DC2CAF6228}" dt="2020-08-11T18:33:31.711" v="595" actId="20577"/>
          <ac:spMkLst>
            <pc:docMk/>
            <pc:sldMk cId="1463723502" sldId="265"/>
            <ac:spMk id="3" creationId="{04F82C15-B69F-4F71-B01F-549CA51493D2}"/>
          </ac:spMkLst>
        </pc:spChg>
        <pc:picChg chg="add del mod">
          <ac:chgData name="John Julian" userId="29300715-b10e-48a2-887f-b7fa4e9e6130" providerId="ADAL" clId="{B44BED0F-7544-4F04-9601-32DC2CAF6228}" dt="2020-08-26T19:23:43.791" v="3142"/>
          <ac:picMkLst>
            <pc:docMk/>
            <pc:sldMk cId="1463723502" sldId="265"/>
            <ac:picMk id="4" creationId="{2A94B986-BF0B-440F-8E79-4896D9C794C4}"/>
          </ac:picMkLst>
        </pc:pic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1463723502" sldId="265"/>
            <ac:picMk id="5" creationId="{E3670775-C666-4DB2-A325-6CA5D169478F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1463723502" sldId="265"/>
            <ac:picMk id="6" creationId="{67D48CE4-D1CD-46ED-967C-B6F6418FB0B1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463723502" sldId="265"/>
            <ac:picMk id="7" creationId="{6B3EEF3E-3A83-4CF7-8C8F-3572E7AF776A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1207274135" sldId="266"/>
        </pc:sldMkLst>
        <pc:spChg chg="mod">
          <ac:chgData name="John Julian" userId="29300715-b10e-48a2-887f-b7fa4e9e6130" providerId="ADAL" clId="{B44BED0F-7544-4F04-9601-32DC2CAF6228}" dt="2020-08-11T18:33:52.741" v="612" actId="20577"/>
          <ac:spMkLst>
            <pc:docMk/>
            <pc:sldMk cId="1207274135" sldId="266"/>
            <ac:spMk id="2" creationId="{9F527ECA-095F-4948-9D20-1130688ADEBC}"/>
          </ac:spMkLst>
        </pc:spChg>
        <pc:spChg chg="mod">
          <ac:chgData name="John Julian" userId="29300715-b10e-48a2-887f-b7fa4e9e6130" providerId="ADAL" clId="{B44BED0F-7544-4F04-9601-32DC2CAF6228}" dt="2020-08-11T18:34:01.730" v="634" actId="20577"/>
          <ac:spMkLst>
            <pc:docMk/>
            <pc:sldMk cId="1207274135" sldId="266"/>
            <ac:spMk id="3" creationId="{2685A046-776F-4646-B7E7-589FDCC30FEF}"/>
          </ac:spMkLst>
        </pc:spChg>
        <pc:picChg chg="add del mod">
          <ac:chgData name="John Julian" userId="29300715-b10e-48a2-887f-b7fa4e9e6130" providerId="ADAL" clId="{B44BED0F-7544-4F04-9601-32DC2CAF6228}" dt="2020-08-26T19:28:44.408" v="3145"/>
          <ac:picMkLst>
            <pc:docMk/>
            <pc:sldMk cId="1207274135" sldId="266"/>
            <ac:picMk id="4" creationId="{DCD9A699-E438-4545-99C0-E6C49877D05C}"/>
          </ac:picMkLst>
        </pc:picChg>
        <pc:picChg chg="add del mod">
          <ac:chgData name="John Julian" userId="29300715-b10e-48a2-887f-b7fa4e9e6130" providerId="ADAL" clId="{B44BED0F-7544-4F04-9601-32DC2CAF6228}" dt="2020-08-26T19:33:42.848" v="3149"/>
          <ac:picMkLst>
            <pc:docMk/>
            <pc:sldMk cId="1207274135" sldId="266"/>
            <ac:picMk id="5" creationId="{660A85A3-FA68-4625-8A29-96C21DBEA0D4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1207274135" sldId="266"/>
            <ac:picMk id="6" creationId="{5C07011E-4FF9-48DA-8D2B-198BC81E1853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207274135" sldId="266"/>
            <ac:picMk id="7" creationId="{8160CB22-14A7-446F-8C9D-331089D2753E}"/>
          </ac:picMkLst>
        </pc:picChg>
      </pc:sldChg>
      <pc:sldChg chg="modSp add del">
        <pc:chgData name="John Julian" userId="29300715-b10e-48a2-887f-b7fa4e9e6130" providerId="ADAL" clId="{B44BED0F-7544-4F04-9601-32DC2CAF6228}" dt="2020-08-11T18:33:45.303" v="599"/>
        <pc:sldMkLst>
          <pc:docMk/>
          <pc:sldMk cId="1425044321" sldId="266"/>
        </pc:sldMkLst>
        <pc:spChg chg="mod">
          <ac:chgData name="John Julian" userId="29300715-b10e-48a2-887f-b7fa4e9e6130" providerId="ADAL" clId="{B44BED0F-7544-4F04-9601-32DC2CAF6228}" dt="2020-08-11T18:33:45.303" v="599"/>
          <ac:spMkLst>
            <pc:docMk/>
            <pc:sldMk cId="1425044321" sldId="266"/>
            <ac:spMk id="2" creationId="{8A5A55CC-BA65-4963-A255-3E6A0214C931}"/>
          </ac:spMkLst>
        </pc:spChg>
      </pc:sldChg>
      <pc:sldChg chg="addSp delSp modSp add del modTransition modAnim">
        <pc:chgData name="John Julian" userId="29300715-b10e-48a2-887f-b7fa4e9e6130" providerId="ADAL" clId="{B44BED0F-7544-4F04-9601-32DC2CAF6228}" dt="2020-08-27T23:01:02.217" v="3343" actId="2696"/>
        <pc:sldMkLst>
          <pc:docMk/>
          <pc:sldMk cId="1311668644" sldId="267"/>
        </pc:sldMkLst>
        <pc:spChg chg="mod">
          <ac:chgData name="John Julian" userId="29300715-b10e-48a2-887f-b7fa4e9e6130" providerId="ADAL" clId="{B44BED0F-7544-4F04-9601-32DC2CAF6228}" dt="2020-08-11T18:34:47.334" v="649" actId="20577"/>
          <ac:spMkLst>
            <pc:docMk/>
            <pc:sldMk cId="1311668644" sldId="267"/>
            <ac:spMk id="2" creationId="{9C3B49F8-05D4-4F50-9812-4F8239CCFE6C}"/>
          </ac:spMkLst>
        </pc:spChg>
        <pc:spChg chg="mod">
          <ac:chgData name="John Julian" userId="29300715-b10e-48a2-887f-b7fa4e9e6130" providerId="ADAL" clId="{B44BED0F-7544-4F04-9601-32DC2CAF6228}" dt="2020-08-11T18:46:20.269" v="1191" actId="20577"/>
          <ac:spMkLst>
            <pc:docMk/>
            <pc:sldMk cId="1311668644" sldId="267"/>
            <ac:spMk id="3" creationId="{B076C805-EB38-4B14-B976-CCB8C67933A2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311668644" sldId="267"/>
            <ac:picMk id="4" creationId="{A073F66B-2816-49F9-946A-0F81D93CFB94}"/>
          </ac:picMkLst>
        </pc:picChg>
      </pc:sldChg>
      <pc:sldChg chg="addSp delSp modSp add ord modTransition modAnim">
        <pc:chgData name="John Julian" userId="29300715-b10e-48a2-887f-b7fa4e9e6130" providerId="ADAL" clId="{B44BED0F-7544-4F04-9601-32DC2CAF6228}" dt="2020-08-27T23:00:40.883" v="3341"/>
        <pc:sldMkLst>
          <pc:docMk/>
          <pc:sldMk cId="3971532704" sldId="268"/>
        </pc:sldMkLst>
        <pc:spChg chg="mod">
          <ac:chgData name="John Julian" userId="29300715-b10e-48a2-887f-b7fa4e9e6130" providerId="ADAL" clId="{B44BED0F-7544-4F04-9601-32DC2CAF6228}" dt="2020-08-11T18:41:49.027" v="1013"/>
          <ac:spMkLst>
            <pc:docMk/>
            <pc:sldMk cId="3971532704" sldId="268"/>
            <ac:spMk id="2" creationId="{A74C2A08-7A56-40C0-BB34-B950209E327B}"/>
          </ac:spMkLst>
        </pc:spChg>
        <pc:spChg chg="mod">
          <ac:chgData name="John Julian" userId="29300715-b10e-48a2-887f-b7fa4e9e6130" providerId="ADAL" clId="{B44BED0F-7544-4F04-9601-32DC2CAF6228}" dt="2020-08-11T20:51:35.229" v="2138" actId="6549"/>
          <ac:spMkLst>
            <pc:docMk/>
            <pc:sldMk cId="3971532704" sldId="268"/>
            <ac:spMk id="3" creationId="{CD4CA242-E404-4B85-98BA-6716B9FE13D2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971532704" sldId="268"/>
            <ac:picMk id="4" creationId="{99D3D131-4E9F-41A4-A79C-C5EB0025C24B}"/>
          </ac:picMkLst>
        </pc:picChg>
      </pc:sldChg>
      <pc:sldChg chg="addSp delSp modSp add ord modTransition modAnim">
        <pc:chgData name="John Julian" userId="29300715-b10e-48a2-887f-b7fa4e9e6130" providerId="ADAL" clId="{B44BED0F-7544-4F04-9601-32DC2CAF6228}" dt="2020-08-27T23:01:05.824" v="3344"/>
        <pc:sldMkLst>
          <pc:docMk/>
          <pc:sldMk cId="1346852559" sldId="269"/>
        </pc:sldMkLst>
        <pc:spChg chg="mod">
          <ac:chgData name="John Julian" userId="29300715-b10e-48a2-887f-b7fa4e9e6130" providerId="ADAL" clId="{B44BED0F-7544-4F04-9601-32DC2CAF6228}" dt="2020-08-11T18:37:12.124" v="724" actId="20577"/>
          <ac:spMkLst>
            <pc:docMk/>
            <pc:sldMk cId="1346852559" sldId="269"/>
            <ac:spMk id="2" creationId="{FEFFED3F-AE3F-4305-BB4D-2F497B83A43D}"/>
          </ac:spMkLst>
        </pc:spChg>
        <pc:spChg chg="mod">
          <ac:chgData name="John Julian" userId="29300715-b10e-48a2-887f-b7fa4e9e6130" providerId="ADAL" clId="{B44BED0F-7544-4F04-9601-32DC2CAF6228}" dt="2020-08-11T18:40:38.892" v="965" actId="20577"/>
          <ac:spMkLst>
            <pc:docMk/>
            <pc:sldMk cId="1346852559" sldId="269"/>
            <ac:spMk id="3" creationId="{6DEB023E-F256-4258-9F89-211F4D63F2A3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346852559" sldId="269"/>
            <ac:picMk id="4" creationId="{A18D44D9-3838-4EA9-8983-8E4FF6B778F0}"/>
          </ac:picMkLst>
        </pc:picChg>
      </pc:sldChg>
      <pc:sldChg chg="modSp add del">
        <pc:chgData name="John Julian" userId="29300715-b10e-48a2-887f-b7fa4e9e6130" providerId="ADAL" clId="{B44BED0F-7544-4F04-9601-32DC2CAF6228}" dt="2020-08-11T20:53:14.965" v="2211" actId="2696"/>
        <pc:sldMkLst>
          <pc:docMk/>
          <pc:sldMk cId="3774141442" sldId="270"/>
        </pc:sldMkLst>
        <pc:spChg chg="mod">
          <ac:chgData name="John Julian" userId="29300715-b10e-48a2-887f-b7fa4e9e6130" providerId="ADAL" clId="{B44BED0F-7544-4F04-9601-32DC2CAF6228}" dt="2020-08-11T20:52:14.550" v="2161" actId="20577"/>
          <ac:spMkLst>
            <pc:docMk/>
            <pc:sldMk cId="3774141442" sldId="270"/>
            <ac:spMk id="2" creationId="{E4B61559-3397-48E1-88C2-929E7440E8FE}"/>
          </ac:spMkLst>
        </pc:spChg>
        <pc:spChg chg="mod">
          <ac:chgData name="John Julian" userId="29300715-b10e-48a2-887f-b7fa4e9e6130" providerId="ADAL" clId="{B44BED0F-7544-4F04-9601-32DC2CAF6228}" dt="2020-08-11T20:52:56.421" v="2191"/>
          <ac:spMkLst>
            <pc:docMk/>
            <pc:sldMk cId="3774141442" sldId="270"/>
            <ac:spMk id="3" creationId="{4348BDC7-2022-452F-AB00-7F0C683AD00E}"/>
          </ac:spMkLst>
        </pc:spChg>
      </pc:sldChg>
      <pc:sldChg chg="addSp delSp modSp add modTransition modAnim">
        <pc:chgData name="John Julian" userId="29300715-b10e-48a2-887f-b7fa4e9e6130" providerId="ADAL" clId="{B44BED0F-7544-4F04-9601-32DC2CAF6228}" dt="2020-08-27T22:59:10.754" v="3337" actId="20577"/>
        <pc:sldMkLst>
          <pc:docMk/>
          <pc:sldMk cId="624810764" sldId="271"/>
        </pc:sldMkLst>
        <pc:spChg chg="mod">
          <ac:chgData name="John Julian" userId="29300715-b10e-48a2-887f-b7fa4e9e6130" providerId="ADAL" clId="{B44BED0F-7544-4F04-9601-32DC2CAF6228}" dt="2020-08-27T22:59:10.754" v="3337" actId="20577"/>
          <ac:spMkLst>
            <pc:docMk/>
            <pc:sldMk cId="624810764" sldId="271"/>
            <ac:spMk id="2" creationId="{6EF58898-4116-4170-856F-BAE29DBA7036}"/>
          </ac:spMkLst>
        </pc:spChg>
        <pc:spChg chg="mod">
          <ac:chgData name="John Julian" userId="29300715-b10e-48a2-887f-b7fa4e9e6130" providerId="ADAL" clId="{B44BED0F-7544-4F04-9601-32DC2CAF6228}" dt="2020-08-11T19:11:23.813" v="1200" actId="20577"/>
          <ac:spMkLst>
            <pc:docMk/>
            <pc:sldMk cId="624810764" sldId="271"/>
            <ac:spMk id="3" creationId="{FCDC9578-7C56-428A-B0A0-D0136C8267B1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624810764" sldId="271"/>
            <ac:picMk id="4" creationId="{AC065CD0-4344-4275-8D5B-633710B12F09}"/>
          </ac:picMkLst>
        </pc:picChg>
      </pc:sldChg>
      <pc:sldChg chg="modSp add del">
        <pc:chgData name="John Julian" userId="29300715-b10e-48a2-887f-b7fa4e9e6130" providerId="ADAL" clId="{B44BED0F-7544-4F04-9601-32DC2CAF6228}" dt="2020-08-11T18:45:05.044" v="1091" actId="2696"/>
        <pc:sldMkLst>
          <pc:docMk/>
          <pc:sldMk cId="3818578771" sldId="271"/>
        </pc:sldMkLst>
        <pc:spChg chg="mod">
          <ac:chgData name="John Julian" userId="29300715-b10e-48a2-887f-b7fa4e9e6130" providerId="ADAL" clId="{B44BED0F-7544-4F04-9601-32DC2CAF6228}" dt="2020-08-11T18:45:01.237" v="1090" actId="27636"/>
          <ac:spMkLst>
            <pc:docMk/>
            <pc:sldMk cId="3818578771" sldId="271"/>
            <ac:spMk id="2" creationId="{D224AE91-CDE9-43E7-A165-63A758A03E2D}"/>
          </ac:spMkLst>
        </pc:spChg>
      </pc:sldChg>
      <pc:sldChg chg="addSp delSp modSp add ord modTransition modAnim">
        <pc:chgData name="John Julian" userId="29300715-b10e-48a2-887f-b7fa4e9e6130" providerId="ADAL" clId="{B44BED0F-7544-4F04-9601-32DC2CAF6228}" dt="2020-08-27T23:00:48.410" v="3342"/>
        <pc:sldMkLst>
          <pc:docMk/>
          <pc:sldMk cId="4005004583" sldId="272"/>
        </pc:sldMkLst>
        <pc:spChg chg="mod">
          <ac:chgData name="John Julian" userId="29300715-b10e-48a2-887f-b7fa4e9e6130" providerId="ADAL" clId="{B44BED0F-7544-4F04-9601-32DC2CAF6228}" dt="2020-08-11T18:45:47.431" v="1142" actId="20577"/>
          <ac:spMkLst>
            <pc:docMk/>
            <pc:sldMk cId="4005004583" sldId="272"/>
            <ac:spMk id="2" creationId="{00660E23-EFF8-4346-B8C4-C4597B08B789}"/>
          </ac:spMkLst>
        </pc:spChg>
        <pc:spChg chg="mod">
          <ac:chgData name="John Julian" userId="29300715-b10e-48a2-887f-b7fa4e9e6130" providerId="ADAL" clId="{B44BED0F-7544-4F04-9601-32DC2CAF6228}" dt="2020-08-11T20:10:15.637" v="2031" actId="20577"/>
          <ac:spMkLst>
            <pc:docMk/>
            <pc:sldMk cId="4005004583" sldId="272"/>
            <ac:spMk id="3" creationId="{89D6F403-70AD-40E7-9C50-A4076A17BD1A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4005004583" sldId="272"/>
            <ac:picMk id="4" creationId="{004F4555-DAFD-4151-A771-16DF15268BC1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979492317" sldId="273"/>
        </pc:sldMkLst>
        <pc:spChg chg="mod">
          <ac:chgData name="John Julian" userId="29300715-b10e-48a2-887f-b7fa4e9e6130" providerId="ADAL" clId="{B44BED0F-7544-4F04-9601-32DC2CAF6228}" dt="2020-08-11T19:12:11.676" v="1266" actId="313"/>
          <ac:spMkLst>
            <pc:docMk/>
            <pc:sldMk cId="979492317" sldId="273"/>
            <ac:spMk id="2" creationId="{77A54B05-DB22-43AE-91B1-0ADF20CC2E3D}"/>
          </ac:spMkLst>
        </pc:spChg>
        <pc:spChg chg="mod">
          <ac:chgData name="John Julian" userId="29300715-b10e-48a2-887f-b7fa4e9e6130" providerId="ADAL" clId="{B44BED0F-7544-4F04-9601-32DC2CAF6228}" dt="2020-08-11T19:51:17.305" v="1652" actId="14100"/>
          <ac:spMkLst>
            <pc:docMk/>
            <pc:sldMk cId="979492317" sldId="273"/>
            <ac:spMk id="3" creationId="{DB8DE4EF-ECAB-4A2B-A850-33F8E24FD986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979492317" sldId="273"/>
            <ac:picMk id="4" creationId="{292893CC-B4AD-48FD-B383-229042CF6ADE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72691434" sldId="274"/>
        </pc:sldMkLst>
        <pc:spChg chg="mod">
          <ac:chgData name="John Julian" userId="29300715-b10e-48a2-887f-b7fa4e9e6130" providerId="ADAL" clId="{B44BED0F-7544-4F04-9601-32DC2CAF6228}" dt="2020-08-11T19:23:16.844" v="1426" actId="20577"/>
          <ac:spMkLst>
            <pc:docMk/>
            <pc:sldMk cId="72691434" sldId="274"/>
            <ac:spMk id="2" creationId="{F76AB627-B8D2-4836-BBB5-C9B907075F8B}"/>
          </ac:spMkLst>
        </pc:spChg>
        <pc:spChg chg="mod">
          <ac:chgData name="John Julian" userId="29300715-b10e-48a2-887f-b7fa4e9e6130" providerId="ADAL" clId="{B44BED0F-7544-4F04-9601-32DC2CAF6228}" dt="2020-08-11T21:05:14.878" v="2316" actId="20577"/>
          <ac:spMkLst>
            <pc:docMk/>
            <pc:sldMk cId="72691434" sldId="274"/>
            <ac:spMk id="3" creationId="{DD9DAA5D-8FD8-40C8-86C7-FE5DA1494A6C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72691434" sldId="274"/>
            <ac:picMk id="4" creationId="{B479C9BB-4DFC-4BF8-872E-E0F1E2EE7E48}"/>
          </ac:picMkLst>
        </pc:picChg>
      </pc:sldChg>
      <pc:sldChg chg="addSp delSp modSp add ord modTransition modAnim">
        <pc:chgData name="John Julian" userId="29300715-b10e-48a2-887f-b7fa4e9e6130" providerId="ADAL" clId="{B44BED0F-7544-4F04-9601-32DC2CAF6228}" dt="2020-08-27T23:18:41.261" v="3346"/>
        <pc:sldMkLst>
          <pc:docMk/>
          <pc:sldMk cId="2978469447" sldId="275"/>
        </pc:sldMkLst>
        <pc:spChg chg="mod">
          <ac:chgData name="John Julian" userId="29300715-b10e-48a2-887f-b7fa4e9e6130" providerId="ADAL" clId="{B44BED0F-7544-4F04-9601-32DC2CAF6228}" dt="2020-08-11T19:30:16.287" v="1507" actId="20577"/>
          <ac:spMkLst>
            <pc:docMk/>
            <pc:sldMk cId="2978469447" sldId="275"/>
            <ac:spMk id="2" creationId="{52058DAE-6EC5-4D9A-A70B-6AD943854E41}"/>
          </ac:spMkLst>
        </pc:spChg>
        <pc:spChg chg="mod">
          <ac:chgData name="John Julian" userId="29300715-b10e-48a2-887f-b7fa4e9e6130" providerId="ADAL" clId="{B44BED0F-7544-4F04-9601-32DC2CAF6228}" dt="2020-08-26T17:53:30.392" v="3137" actId="20577"/>
          <ac:spMkLst>
            <pc:docMk/>
            <pc:sldMk cId="2978469447" sldId="275"/>
            <ac:spMk id="3" creationId="{C502F7C3-3AF9-445E-9D50-DDF43FABB49B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2978469447" sldId="275"/>
            <ac:picMk id="4" creationId="{6962DF98-4261-4946-9FE3-86EE19FFA71B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3695937494" sldId="276"/>
        </pc:sldMkLst>
        <pc:spChg chg="mod">
          <ac:chgData name="John Julian" userId="29300715-b10e-48a2-887f-b7fa4e9e6130" providerId="ADAL" clId="{B44BED0F-7544-4F04-9601-32DC2CAF6228}" dt="2020-08-11T19:51:53.628" v="1666" actId="20577"/>
          <ac:spMkLst>
            <pc:docMk/>
            <pc:sldMk cId="3695937494" sldId="276"/>
            <ac:spMk id="2" creationId="{4D58ECB6-50BF-4635-9B98-F37A433176D8}"/>
          </ac:spMkLst>
        </pc:spChg>
        <pc:spChg chg="mod">
          <ac:chgData name="John Julian" userId="29300715-b10e-48a2-887f-b7fa4e9e6130" providerId="ADAL" clId="{B44BED0F-7544-4F04-9601-32DC2CAF6228}" dt="2020-08-11T23:10:11.010" v="2323" actId="20577"/>
          <ac:spMkLst>
            <pc:docMk/>
            <pc:sldMk cId="3695937494" sldId="276"/>
            <ac:spMk id="3" creationId="{E75F3948-CF01-4C7D-85A6-26B05B417305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695937494" sldId="276"/>
            <ac:picMk id="4" creationId="{431591EC-FD65-492E-AE7B-93C62146D2CF}"/>
          </ac:picMkLst>
        </pc:picChg>
      </pc:sldChg>
      <pc:sldChg chg="addSp delSp modSp add ord modTransition modAnim">
        <pc:chgData name="John Julian" userId="29300715-b10e-48a2-887f-b7fa4e9e6130" providerId="ADAL" clId="{B44BED0F-7544-4F04-9601-32DC2CAF6228}" dt="2020-08-27T22:59:50.877" v="3339"/>
        <pc:sldMkLst>
          <pc:docMk/>
          <pc:sldMk cId="172758546" sldId="277"/>
        </pc:sldMkLst>
        <pc:spChg chg="mod">
          <ac:chgData name="John Julian" userId="29300715-b10e-48a2-887f-b7fa4e9e6130" providerId="ADAL" clId="{B44BED0F-7544-4F04-9601-32DC2CAF6228}" dt="2020-08-11T20:18:02.924" v="2042"/>
          <ac:spMkLst>
            <pc:docMk/>
            <pc:sldMk cId="172758546" sldId="277"/>
            <ac:spMk id="2" creationId="{B559AB4E-7FFA-4152-8829-A27D620AED47}"/>
          </ac:spMkLst>
        </pc:spChg>
        <pc:spChg chg="mod">
          <ac:chgData name="John Julian" userId="29300715-b10e-48a2-887f-b7fa4e9e6130" providerId="ADAL" clId="{B44BED0F-7544-4F04-9601-32DC2CAF6228}" dt="2020-08-11T20:18:29.407" v="2052" actId="120"/>
          <ac:spMkLst>
            <pc:docMk/>
            <pc:sldMk cId="172758546" sldId="277"/>
            <ac:spMk id="3" creationId="{46224957-6EF9-4B61-BC68-00A44C067FD7}"/>
          </ac:spMkLst>
        </pc:spChg>
        <pc:spChg chg="mod">
          <ac:chgData name="John Julian" userId="29300715-b10e-48a2-887f-b7fa4e9e6130" providerId="ADAL" clId="{B44BED0F-7544-4F04-9601-32DC2CAF6228}" dt="2020-08-11T20:18:42.844" v="2056" actId="20577"/>
          <ac:spMkLst>
            <pc:docMk/>
            <pc:sldMk cId="172758546" sldId="277"/>
            <ac:spMk id="4" creationId="{6C4147F4-650E-409D-9615-E533A37F8484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72758546" sldId="277"/>
            <ac:picMk id="5" creationId="{3C27C25B-A96E-4A6E-B6E1-E824D6F3F750}"/>
          </ac:picMkLst>
        </pc:picChg>
      </pc:sldChg>
      <pc:sldChg chg="addSp delSp modSp add ord modTransition modAnim">
        <pc:chgData name="John Julian" userId="29300715-b10e-48a2-887f-b7fa4e9e6130" providerId="ADAL" clId="{B44BED0F-7544-4F04-9601-32DC2CAF6228}" dt="2020-08-27T22:59:50.877" v="3339"/>
        <pc:sldMkLst>
          <pc:docMk/>
          <pc:sldMk cId="3048665173" sldId="278"/>
        </pc:sldMkLst>
        <pc:spChg chg="mod">
          <ac:chgData name="John Julian" userId="29300715-b10e-48a2-887f-b7fa4e9e6130" providerId="ADAL" clId="{B44BED0F-7544-4F04-9601-32DC2CAF6228}" dt="2020-08-11T20:52:44.077" v="2189" actId="20577"/>
          <ac:spMkLst>
            <pc:docMk/>
            <pc:sldMk cId="3048665173" sldId="278"/>
            <ac:spMk id="2" creationId="{5DF39623-C967-4AFC-809D-6DF9B464F373}"/>
          </ac:spMkLst>
        </pc:spChg>
        <pc:spChg chg="mod">
          <ac:chgData name="John Julian" userId="29300715-b10e-48a2-887f-b7fa4e9e6130" providerId="ADAL" clId="{B44BED0F-7544-4F04-9601-32DC2CAF6228}" dt="2020-08-11T20:59:05.789" v="2285"/>
          <ac:spMkLst>
            <pc:docMk/>
            <pc:sldMk cId="3048665173" sldId="278"/>
            <ac:spMk id="3" creationId="{D17E025C-C9D5-495B-99DD-2957D55DDF4F}"/>
          </ac:spMkLst>
        </pc:spChg>
        <pc:spChg chg="mod">
          <ac:chgData name="John Julian" userId="29300715-b10e-48a2-887f-b7fa4e9e6130" providerId="ADAL" clId="{B44BED0F-7544-4F04-9601-32DC2CAF6228}" dt="2020-08-11T20:59:28.716" v="2290" actId="1076"/>
          <ac:spMkLst>
            <pc:docMk/>
            <pc:sldMk cId="3048665173" sldId="278"/>
            <ac:spMk id="4" creationId="{0B9FF304-FEE2-4FC3-B5B6-2C6A55227188}"/>
          </ac:spMkLst>
        </pc:spChg>
        <pc:spChg chg="add del mod">
          <ac:chgData name="John Julian" userId="29300715-b10e-48a2-887f-b7fa4e9e6130" providerId="ADAL" clId="{B44BED0F-7544-4F04-9601-32DC2CAF6228}" dt="2020-08-11T20:53:44.076" v="2217"/>
          <ac:spMkLst>
            <pc:docMk/>
            <pc:sldMk cId="3048665173" sldId="278"/>
            <ac:spMk id="5" creationId="{5D37BE18-3CA0-4BE0-AB04-6F6A2F252E51}"/>
          </ac:spMkLst>
        </pc:spChg>
        <pc:spChg chg="add mod">
          <ac:chgData name="John Julian" userId="29300715-b10e-48a2-887f-b7fa4e9e6130" providerId="ADAL" clId="{B44BED0F-7544-4F04-9601-32DC2CAF6228}" dt="2020-08-11T20:55:16.093" v="2253" actId="20577"/>
          <ac:spMkLst>
            <pc:docMk/>
            <pc:sldMk cId="3048665173" sldId="278"/>
            <ac:spMk id="6" creationId="{143B8F75-0D5D-4B7C-887A-87103982D1D2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048665173" sldId="278"/>
            <ac:picMk id="5" creationId="{0F8D7B03-4B0A-4AB2-A99C-66738281AFBB}"/>
          </ac:picMkLst>
        </pc:picChg>
      </pc:sldChg>
      <pc:sldChg chg="addSp modSp add del">
        <pc:chgData name="John Julian" userId="29300715-b10e-48a2-887f-b7fa4e9e6130" providerId="ADAL" clId="{B44BED0F-7544-4F04-9601-32DC2CAF6228}" dt="2020-08-26T17:01:34.958" v="2631" actId="2696"/>
        <pc:sldMkLst>
          <pc:docMk/>
          <pc:sldMk cId="811442623" sldId="279"/>
        </pc:sldMkLst>
        <pc:spChg chg="mod">
          <ac:chgData name="John Julian" userId="29300715-b10e-48a2-887f-b7fa4e9e6130" providerId="ADAL" clId="{B44BED0F-7544-4F04-9601-32DC2CAF6228}" dt="2020-08-26T17:01:01.979" v="2628"/>
          <ac:spMkLst>
            <pc:docMk/>
            <pc:sldMk cId="811442623" sldId="279"/>
            <ac:spMk id="2" creationId="{D7825608-D6C6-429C-A077-A31C93E78D2B}"/>
          </ac:spMkLst>
        </pc:spChg>
        <pc:spChg chg="mod">
          <ac:chgData name="John Julian" userId="29300715-b10e-48a2-887f-b7fa4e9e6130" providerId="ADAL" clId="{B44BED0F-7544-4F04-9601-32DC2CAF6228}" dt="2020-08-26T14:09:08.473" v="2463" actId="20577"/>
          <ac:spMkLst>
            <pc:docMk/>
            <pc:sldMk cId="811442623" sldId="279"/>
            <ac:spMk id="3" creationId="{7E6862EA-78AA-48F6-B671-5DB74253D955}"/>
          </ac:spMkLst>
        </pc:spChg>
        <pc:picChg chg="add mod">
          <ac:chgData name="John Julian" userId="29300715-b10e-48a2-887f-b7fa4e9e6130" providerId="ADAL" clId="{B44BED0F-7544-4F04-9601-32DC2CAF6228}" dt="2020-08-26T17:00:29.521" v="2624" actId="1076"/>
          <ac:picMkLst>
            <pc:docMk/>
            <pc:sldMk cId="811442623" sldId="279"/>
            <ac:picMk id="4" creationId="{137EAA9A-E40A-4372-9C5D-F2C31F8DE903}"/>
          </ac:picMkLst>
        </pc:picChg>
      </pc:sldChg>
      <pc:sldChg chg="modSp add del">
        <pc:chgData name="John Julian" userId="29300715-b10e-48a2-887f-b7fa4e9e6130" providerId="ADAL" clId="{B44BED0F-7544-4F04-9601-32DC2CAF6228}" dt="2020-08-26T17:29:10.521" v="2882" actId="2696"/>
        <pc:sldMkLst>
          <pc:docMk/>
          <pc:sldMk cId="2262600333" sldId="280"/>
        </pc:sldMkLst>
        <pc:spChg chg="mod">
          <ac:chgData name="John Julian" userId="29300715-b10e-48a2-887f-b7fa4e9e6130" providerId="ADAL" clId="{B44BED0F-7544-4F04-9601-32DC2CAF6228}" dt="2020-08-26T14:09:45.877" v="2507" actId="20577"/>
          <ac:spMkLst>
            <pc:docMk/>
            <pc:sldMk cId="2262600333" sldId="280"/>
            <ac:spMk id="2" creationId="{D04E199F-3510-49C8-9856-D66B647E405C}"/>
          </ac:spMkLst>
        </pc:spChg>
        <pc:spChg chg="mod">
          <ac:chgData name="John Julian" userId="29300715-b10e-48a2-887f-b7fa4e9e6130" providerId="ADAL" clId="{B44BED0F-7544-4F04-9601-32DC2CAF6228}" dt="2020-08-26T14:14:04.555" v="2622" actId="20577"/>
          <ac:spMkLst>
            <pc:docMk/>
            <pc:sldMk cId="2262600333" sldId="280"/>
            <ac:spMk id="3" creationId="{3C4B2F88-21A6-42AE-928D-ADDE4E793730}"/>
          </ac:spMkLst>
        </pc:sp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4143576332" sldId="281"/>
        </pc:sldMkLst>
        <pc:spChg chg="mod">
          <ac:chgData name="John Julian" userId="29300715-b10e-48a2-887f-b7fa4e9e6130" providerId="ADAL" clId="{B44BED0F-7544-4F04-9601-32DC2CAF6228}" dt="2020-08-26T17:01:05.183" v="2629"/>
          <ac:spMkLst>
            <pc:docMk/>
            <pc:sldMk cId="4143576332" sldId="281"/>
            <ac:spMk id="2" creationId="{238239BF-5AA1-445F-A042-7EB53B732E24}"/>
          </ac:spMkLst>
        </pc:spChg>
        <pc:spChg chg="del">
          <ac:chgData name="John Julian" userId="29300715-b10e-48a2-887f-b7fa4e9e6130" providerId="ADAL" clId="{B44BED0F-7544-4F04-9601-32DC2CAF6228}" dt="2020-08-26T17:00:54.835" v="2627"/>
          <ac:spMkLst>
            <pc:docMk/>
            <pc:sldMk cId="4143576332" sldId="281"/>
            <ac:spMk id="3" creationId="{E646A56A-03AB-47D3-8642-9AEF516897BE}"/>
          </ac:spMkLst>
        </pc:spChg>
        <pc:spChg chg="mod">
          <ac:chgData name="John Julian" userId="29300715-b10e-48a2-887f-b7fa4e9e6130" providerId="ADAL" clId="{B44BED0F-7544-4F04-9601-32DC2CAF6228}" dt="2020-08-26T17:12:11.036" v="2710"/>
          <ac:spMkLst>
            <pc:docMk/>
            <pc:sldMk cId="4143576332" sldId="281"/>
            <ac:spMk id="4" creationId="{BDBB36F2-D74D-4AC6-A31A-039652FF84AB}"/>
          </ac:spMkLst>
        </pc:spChg>
        <pc:picChg chg="add mod">
          <ac:chgData name="John Julian" userId="29300715-b10e-48a2-887f-b7fa4e9e6130" providerId="ADAL" clId="{B44BED0F-7544-4F04-9601-32DC2CAF6228}" dt="2020-08-26T17:00:54.835" v="2627"/>
          <ac:picMkLst>
            <pc:docMk/>
            <pc:sldMk cId="4143576332" sldId="281"/>
            <ac:picMk id="5" creationId="{A6EDF0E2-40DD-4A22-9B89-0CECDDB64E21}"/>
          </ac:picMkLst>
        </pc:picChg>
        <pc:picChg chg="add mod">
          <ac:chgData name="John Julian" userId="29300715-b10e-48a2-887f-b7fa4e9e6130" providerId="ADAL" clId="{B44BED0F-7544-4F04-9601-32DC2CAF6228}" dt="2020-08-26T17:09:15.446" v="2704" actId="1076"/>
          <ac:picMkLst>
            <pc:docMk/>
            <pc:sldMk cId="4143576332" sldId="281"/>
            <ac:picMk id="7" creationId="{B6161292-20CA-4E09-8514-8D04E0B5A222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4143576332" sldId="281"/>
            <ac:picMk id="8" creationId="{E418BBF1-8A66-408F-B296-B6576D2EBFF3}"/>
          </ac:picMkLst>
        </pc:picChg>
      </pc:sldChg>
      <pc:sldChg chg="addSp delSp modSp add del">
        <pc:chgData name="John Julian" userId="29300715-b10e-48a2-887f-b7fa4e9e6130" providerId="ADAL" clId="{B44BED0F-7544-4F04-9601-32DC2CAF6228}" dt="2020-08-26T17:15:59.257" v="2792" actId="2696"/>
        <pc:sldMkLst>
          <pc:docMk/>
          <pc:sldMk cId="3394399955" sldId="282"/>
        </pc:sldMkLst>
        <pc:spChg chg="mod">
          <ac:chgData name="John Julian" userId="29300715-b10e-48a2-887f-b7fa4e9e6130" providerId="ADAL" clId="{B44BED0F-7544-4F04-9601-32DC2CAF6228}" dt="2020-08-26T17:12:50.862" v="2740" actId="20577"/>
          <ac:spMkLst>
            <pc:docMk/>
            <pc:sldMk cId="3394399955" sldId="282"/>
            <ac:spMk id="2" creationId="{FF747E01-71F1-4FF5-98F3-CB30E9A6A963}"/>
          </ac:spMkLst>
        </pc:spChg>
        <pc:spChg chg="del">
          <ac:chgData name="John Julian" userId="29300715-b10e-48a2-887f-b7fa4e9e6130" providerId="ADAL" clId="{B44BED0F-7544-4F04-9601-32DC2CAF6228}" dt="2020-08-26T17:14:21.759" v="2741"/>
          <ac:spMkLst>
            <pc:docMk/>
            <pc:sldMk cId="3394399955" sldId="282"/>
            <ac:spMk id="3" creationId="{CA8B55D0-ED72-425E-AF8F-B9AD4810DD6E}"/>
          </ac:spMkLst>
        </pc:spChg>
        <pc:picChg chg="add mod">
          <ac:chgData name="John Julian" userId="29300715-b10e-48a2-887f-b7fa4e9e6130" providerId="ADAL" clId="{B44BED0F-7544-4F04-9601-32DC2CAF6228}" dt="2020-08-26T17:14:26.159" v="2742" actId="27614"/>
          <ac:picMkLst>
            <pc:docMk/>
            <pc:sldMk cId="3394399955" sldId="282"/>
            <ac:picMk id="5" creationId="{0817EBAF-A242-4126-9899-00D768EE5B36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1992693766" sldId="283"/>
        </pc:sldMkLst>
        <pc:spChg chg="mod">
          <ac:chgData name="John Julian" userId="29300715-b10e-48a2-887f-b7fa4e9e6130" providerId="ADAL" clId="{B44BED0F-7544-4F04-9601-32DC2CAF6228}" dt="2020-08-26T17:15:12.292" v="2772" actId="20577"/>
          <ac:spMkLst>
            <pc:docMk/>
            <pc:sldMk cId="1992693766" sldId="283"/>
            <ac:spMk id="2" creationId="{33B3C575-F395-42DC-9A56-4296826C04C3}"/>
          </ac:spMkLst>
        </pc:spChg>
        <pc:spChg chg="mod">
          <ac:chgData name="John Julian" userId="29300715-b10e-48a2-887f-b7fa4e9e6130" providerId="ADAL" clId="{B44BED0F-7544-4F04-9601-32DC2CAF6228}" dt="2020-08-26T17:15:31.076" v="2790"/>
          <ac:spMkLst>
            <pc:docMk/>
            <pc:sldMk cId="1992693766" sldId="283"/>
            <ac:spMk id="3" creationId="{7E9E1B87-A535-4D64-93A2-FFD3FA9529D4}"/>
          </ac:spMkLst>
        </pc:spChg>
        <pc:picChg chg="add">
          <ac:chgData name="John Julian" userId="29300715-b10e-48a2-887f-b7fa4e9e6130" providerId="ADAL" clId="{B44BED0F-7544-4F04-9601-32DC2CAF6228}" dt="2020-08-26T17:15:38.149" v="2791"/>
          <ac:picMkLst>
            <pc:docMk/>
            <pc:sldMk cId="1992693766" sldId="283"/>
            <ac:picMk id="4" creationId="{9FD48E31-4225-4110-81A9-855C93953663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1992693766" sldId="283"/>
            <ac:picMk id="5" creationId="{38C4D728-8137-4657-961E-DBF6EB8BFF61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1992693766" sldId="283"/>
            <ac:picMk id="6" creationId="{5A11E29B-4B04-41C2-9AAA-C447B4EB49C8}"/>
          </ac:picMkLst>
        </pc:picChg>
      </pc:sldChg>
      <pc:sldChg chg="addSp delSp modSp add modTransition delAnim modAnim">
        <pc:chgData name="John Julian" userId="29300715-b10e-48a2-887f-b7fa4e9e6130" providerId="ADAL" clId="{B44BED0F-7544-4F04-9601-32DC2CAF6228}" dt="2020-08-27T22:56:54.225" v="3331"/>
        <pc:sldMkLst>
          <pc:docMk/>
          <pc:sldMk cId="2063315017" sldId="284"/>
        </pc:sldMkLst>
        <pc:spChg chg="mod">
          <ac:chgData name="John Julian" userId="29300715-b10e-48a2-887f-b7fa4e9e6130" providerId="ADAL" clId="{B44BED0F-7544-4F04-9601-32DC2CAF6228}" dt="2020-08-26T17:16:55.836" v="2835" actId="20577"/>
          <ac:spMkLst>
            <pc:docMk/>
            <pc:sldMk cId="2063315017" sldId="284"/>
            <ac:spMk id="2" creationId="{293B3086-3B86-49D0-94E1-5A711845AE45}"/>
          </ac:spMkLst>
        </pc:spChg>
        <pc:spChg chg="del">
          <ac:chgData name="John Julian" userId="29300715-b10e-48a2-887f-b7fa4e9e6130" providerId="ADAL" clId="{B44BED0F-7544-4F04-9601-32DC2CAF6228}" dt="2020-08-26T17:20:50.311" v="2841"/>
          <ac:spMkLst>
            <pc:docMk/>
            <pc:sldMk cId="2063315017" sldId="284"/>
            <ac:spMk id="3" creationId="{1E792150-6D80-431B-A371-C6D46BF6B72C}"/>
          </ac:spMkLst>
        </pc:spChg>
        <pc:spChg chg="add del mod">
          <ac:chgData name="John Julian" userId="29300715-b10e-48a2-887f-b7fa4e9e6130" providerId="ADAL" clId="{B44BED0F-7544-4F04-9601-32DC2CAF6228}" dt="2020-08-27T22:54:53.452" v="3299"/>
          <ac:spMkLst>
            <pc:docMk/>
            <pc:sldMk cId="2063315017" sldId="284"/>
            <ac:spMk id="4" creationId="{2FEDE137-13AF-4FB0-9687-45C95613B197}"/>
          </ac:spMkLst>
        </pc:spChg>
        <pc:picChg chg="add del mod">
          <ac:chgData name="John Julian" userId="29300715-b10e-48a2-887f-b7fa4e9e6130" providerId="ADAL" clId="{B44BED0F-7544-4F04-9601-32DC2CAF6228}" dt="2020-08-27T22:54:06.374" v="3293" actId="478"/>
          <ac:picMkLst>
            <pc:docMk/>
            <pc:sldMk cId="2063315017" sldId="284"/>
            <ac:picMk id="5" creationId="{9FA81D15-D068-48E1-899F-494B069247B3}"/>
          </ac:picMkLst>
        </pc:picChg>
        <pc:picChg chg="add mod">
          <ac:chgData name="John Julian" userId="29300715-b10e-48a2-887f-b7fa4e9e6130" providerId="ADAL" clId="{B44BED0F-7544-4F04-9601-32DC2CAF6228}" dt="2020-08-27T22:54:54.939" v="3301" actId="962"/>
          <ac:picMkLst>
            <pc:docMk/>
            <pc:sldMk cId="2063315017" sldId="284"/>
            <ac:picMk id="9" creationId="{8A654F90-AE33-4F77-B892-E6723943D536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2063315017" sldId="284"/>
            <ac:picMk id="27" creationId="{8997C460-FB6F-48AC-A4E8-D0221772F872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2063315017" sldId="284"/>
            <ac:picMk id="28" creationId="{D1E3FCCC-951E-4CF1-B5B7-ECD08DFE72E7}"/>
          </ac:picMkLst>
        </pc:picChg>
        <pc:cxnChg chg="add del mod">
          <ac:chgData name="John Julian" userId="29300715-b10e-48a2-887f-b7fa4e9e6130" providerId="ADAL" clId="{B44BED0F-7544-4F04-9601-32DC2CAF6228}" dt="2020-08-26T17:22:53.392" v="2849" actId="11529"/>
          <ac:cxnSpMkLst>
            <pc:docMk/>
            <pc:sldMk cId="2063315017" sldId="284"/>
            <ac:cxnSpMk id="7" creationId="{E543973D-F39D-4238-8885-F6F9490570B0}"/>
          </ac:cxnSpMkLst>
        </pc:cxnChg>
        <pc:cxnChg chg="add del mod">
          <ac:chgData name="John Julian" userId="29300715-b10e-48a2-887f-b7fa4e9e6130" providerId="ADAL" clId="{B44BED0F-7544-4F04-9601-32DC2CAF6228}" dt="2020-08-26T17:22:52.866" v="2848" actId="11529"/>
          <ac:cxnSpMkLst>
            <pc:docMk/>
            <pc:sldMk cId="2063315017" sldId="284"/>
            <ac:cxnSpMk id="9" creationId="{92F3B9E7-73CF-45A5-B239-781B5014A471}"/>
          </ac:cxnSpMkLst>
        </pc:cxnChg>
        <pc:cxnChg chg="add mod ord">
          <ac:chgData name="John Julian" userId="29300715-b10e-48a2-887f-b7fa4e9e6130" providerId="ADAL" clId="{B44BED0F-7544-4F04-9601-32DC2CAF6228}" dt="2020-08-27T22:55:16.991" v="3305" actId="14100"/>
          <ac:cxnSpMkLst>
            <pc:docMk/>
            <pc:sldMk cId="2063315017" sldId="284"/>
            <ac:cxnSpMk id="11" creationId="{3A486A37-B855-4C45-BF2E-DE2099E2F9B1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12" creationId="{0FFEA65C-EDA4-43AB-B6CC-5A3909A132CC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13" creationId="{82065742-D8EB-485E-AFF6-10E1E859B9FC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15" creationId="{8739B96F-7EAC-42F2-81DA-A9EEFC326F8C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17" creationId="{42AF2A0A-2788-4250-B9BB-A5F3FAE2308A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18" creationId="{10CF12A1-0336-49E7-88BB-A28A7D5C9D25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20" creationId="{4B018B23-B2AF-46A3-8325-B6408947D5C3}"/>
          </ac:cxnSpMkLst>
        </pc:cxnChg>
        <pc:cxnChg chg="add mod">
          <ac:chgData name="John Julian" userId="29300715-b10e-48a2-887f-b7fa4e9e6130" providerId="ADAL" clId="{B44BED0F-7544-4F04-9601-32DC2CAF6228}" dt="2020-08-27T22:55:25.308" v="3309" actId="14100"/>
          <ac:cxnSpMkLst>
            <pc:docMk/>
            <pc:sldMk cId="2063315017" sldId="284"/>
            <ac:cxnSpMk id="21" creationId="{446DC65C-CB5B-47B1-B9E8-58FEE33A0751}"/>
          </ac:cxnSpMkLst>
        </pc:cxnChg>
        <pc:cxnChg chg="add mod">
          <ac:chgData name="John Julian" userId="29300715-b10e-48a2-887f-b7fa4e9e6130" providerId="ADAL" clId="{B44BED0F-7544-4F04-9601-32DC2CAF6228}" dt="2020-08-27T22:55:31.291" v="3310" actId="1076"/>
          <ac:cxnSpMkLst>
            <pc:docMk/>
            <pc:sldMk cId="2063315017" sldId="284"/>
            <ac:cxnSpMk id="22" creationId="{A15EAD6F-89E6-4960-949F-92928E7D915D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23" creationId="{3A55CB3A-7D94-4EFF-BCCE-508B780DDFAC}"/>
          </ac:cxnSpMkLst>
        </pc:cxnChg>
        <pc:cxnChg chg="add mod">
          <ac:chgData name="John Julian" userId="29300715-b10e-48a2-887f-b7fa4e9e6130" providerId="ADAL" clId="{B44BED0F-7544-4F04-9601-32DC2CAF6228}" dt="2020-08-27T22:55:47.886" v="3314" actId="1076"/>
          <ac:cxnSpMkLst>
            <pc:docMk/>
            <pc:sldMk cId="2063315017" sldId="284"/>
            <ac:cxnSpMk id="24" creationId="{8BF7BB45-91F2-4A69-BC8D-8C3377B0B9CA}"/>
          </ac:cxnSpMkLst>
        </pc:cxnChg>
        <pc:cxnChg chg="add del mod">
          <ac:chgData name="John Julian" userId="29300715-b10e-48a2-887f-b7fa4e9e6130" providerId="ADAL" clId="{B44BED0F-7544-4F04-9601-32DC2CAF6228}" dt="2020-08-27T22:54:15.289" v="3294" actId="478"/>
          <ac:cxnSpMkLst>
            <pc:docMk/>
            <pc:sldMk cId="2063315017" sldId="284"/>
            <ac:cxnSpMk id="25" creationId="{288A7FF6-D06D-4B94-B18E-F06F5B25B51B}"/>
          </ac:cxnSpMkLst>
        </pc:cxnChg>
        <pc:cxnChg chg="add mod">
          <ac:chgData name="John Julian" userId="29300715-b10e-48a2-887f-b7fa4e9e6130" providerId="ADAL" clId="{B44BED0F-7544-4F04-9601-32DC2CAF6228}" dt="2020-08-27T22:55:59.965" v="3318" actId="14100"/>
          <ac:cxnSpMkLst>
            <pc:docMk/>
            <pc:sldMk cId="2063315017" sldId="284"/>
            <ac:cxnSpMk id="26" creationId="{151C184A-C551-4D49-BB1D-2B602E4FAB75}"/>
          </ac:cxnSpMkLst>
        </pc:cxnChg>
        <pc:cxnChg chg="add mod">
          <ac:chgData name="John Julian" userId="29300715-b10e-48a2-887f-b7fa4e9e6130" providerId="ADAL" clId="{B44BED0F-7544-4F04-9601-32DC2CAF6228}" dt="2020-08-27T22:56:15.371" v="3322" actId="14100"/>
          <ac:cxnSpMkLst>
            <pc:docMk/>
            <pc:sldMk cId="2063315017" sldId="284"/>
            <ac:cxnSpMk id="27" creationId="{32329CB8-715B-4B27-B88F-5E5FD4931286}"/>
          </ac:cxnSpMkLst>
        </pc:cxnChg>
        <pc:cxnChg chg="add mod">
          <ac:chgData name="John Julian" userId="29300715-b10e-48a2-887f-b7fa4e9e6130" providerId="ADAL" clId="{B44BED0F-7544-4F04-9601-32DC2CAF6228}" dt="2020-08-27T22:56:29.271" v="3324" actId="14100"/>
          <ac:cxnSpMkLst>
            <pc:docMk/>
            <pc:sldMk cId="2063315017" sldId="284"/>
            <ac:cxnSpMk id="28" creationId="{A7331CDE-E116-4C02-8A1B-883962AF9574}"/>
          </ac:cxnSpMkLst>
        </pc:cxnChg>
        <pc:cxnChg chg="add mod">
          <ac:chgData name="John Julian" userId="29300715-b10e-48a2-887f-b7fa4e9e6130" providerId="ADAL" clId="{B44BED0F-7544-4F04-9601-32DC2CAF6228}" dt="2020-08-27T22:56:37.161" v="3329" actId="14100"/>
          <ac:cxnSpMkLst>
            <pc:docMk/>
            <pc:sldMk cId="2063315017" sldId="284"/>
            <ac:cxnSpMk id="31" creationId="{BFB341A9-EECD-491D-B32C-9D597958D17C}"/>
          </ac:cxnSpMkLst>
        </pc:cxnChg>
        <pc:cxnChg chg="add del">
          <ac:chgData name="John Julian" userId="29300715-b10e-48a2-887f-b7fa4e9e6130" providerId="ADAL" clId="{B44BED0F-7544-4F04-9601-32DC2CAF6228}" dt="2020-08-27T22:56:31.558" v="3327"/>
          <ac:cxnSpMkLst>
            <pc:docMk/>
            <pc:sldMk cId="2063315017" sldId="284"/>
            <ac:cxnSpMk id="32" creationId="{663A4A7F-F120-48AA-91A4-FB9D2B8FCD18}"/>
          </ac:cxnSpMkLst>
        </pc:cxnChg>
      </pc:sldChg>
      <pc:sldChg chg="addSp delSp modSp add ord modTransition modAnim">
        <pc:chgData name="John Julian" userId="29300715-b10e-48a2-887f-b7fa4e9e6130" providerId="ADAL" clId="{B44BED0F-7544-4F04-9601-32DC2CAF6228}" dt="2020-08-27T22:54:46.333" v="3298" actId="27614"/>
        <pc:sldMkLst>
          <pc:docMk/>
          <pc:sldMk cId="3828018378" sldId="285"/>
        </pc:sldMkLst>
        <pc:spChg chg="del">
          <ac:chgData name="John Julian" userId="29300715-b10e-48a2-887f-b7fa4e9e6130" providerId="ADAL" clId="{B44BED0F-7544-4F04-9601-32DC2CAF6228}" dt="2020-08-26T17:20:32.334" v="2837"/>
          <ac:spMkLst>
            <pc:docMk/>
            <pc:sldMk cId="3828018378" sldId="285"/>
            <ac:spMk id="3" creationId="{1E792150-6D80-431B-A371-C6D46BF6B72C}"/>
          </ac:spMkLst>
        </pc:spChg>
        <pc:spChg chg="add del mod">
          <ac:chgData name="John Julian" userId="29300715-b10e-48a2-887f-b7fa4e9e6130" providerId="ADAL" clId="{B44BED0F-7544-4F04-9601-32DC2CAF6228}" dt="2020-08-27T22:54:44.576" v="3297"/>
          <ac:spMkLst>
            <pc:docMk/>
            <pc:sldMk cId="3828018378" sldId="285"/>
            <ac:spMk id="4" creationId="{9B3E9480-5B80-4E06-9432-237828102124}"/>
          </ac:spMkLst>
        </pc:spChg>
        <pc:picChg chg="add del mod">
          <ac:chgData name="John Julian" userId="29300715-b10e-48a2-887f-b7fa4e9e6130" providerId="ADAL" clId="{B44BED0F-7544-4F04-9601-32DC2CAF6228}" dt="2020-08-27T22:54:02.701" v="3292" actId="478"/>
          <ac:picMkLst>
            <pc:docMk/>
            <pc:sldMk cId="3828018378" sldId="285"/>
            <ac:picMk id="5" creationId="{60D0D7BB-D85B-4602-8DF3-1D5E3918C7E7}"/>
          </ac:picMkLst>
        </pc:picChg>
        <pc:picChg chg="add del mod">
          <ac:chgData name="John Julian" userId="29300715-b10e-48a2-887f-b7fa4e9e6130" providerId="ADAL" clId="{B44BED0F-7544-4F04-9601-32DC2CAF6228}" dt="2020-08-26T19:35:05.904" v="3151"/>
          <ac:picMkLst>
            <pc:docMk/>
            <pc:sldMk cId="3828018378" sldId="285"/>
            <ac:picMk id="6" creationId="{5311D648-84F0-463E-8C3C-F8ED1A284EA6}"/>
          </ac:picMkLst>
        </pc:pic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3828018378" sldId="285"/>
            <ac:picMk id="7" creationId="{25E38A53-FDB2-4F80-89E0-E1FC73C1EC6E}"/>
          </ac:picMkLst>
        </pc:picChg>
        <pc:picChg chg="add mod">
          <ac:chgData name="John Julian" userId="29300715-b10e-48a2-887f-b7fa4e9e6130" providerId="ADAL" clId="{B44BED0F-7544-4F04-9601-32DC2CAF6228}" dt="2020-08-27T22:54:46.333" v="3298" actId="27614"/>
          <ac:picMkLst>
            <pc:docMk/>
            <pc:sldMk cId="3828018378" sldId="285"/>
            <ac:picMk id="7" creationId="{FEF237C9-67F4-4E51-AEB5-7768440D617F}"/>
          </ac:picMkLst>
        </pc:pic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2218590847" sldId="286"/>
        </pc:sldMkLst>
        <pc:spChg chg="mod">
          <ac:chgData name="John Julian" userId="29300715-b10e-48a2-887f-b7fa4e9e6130" providerId="ADAL" clId="{B44BED0F-7544-4F04-9601-32DC2CAF6228}" dt="2020-08-26T17:45:04.101" v="2980" actId="20577"/>
          <ac:spMkLst>
            <pc:docMk/>
            <pc:sldMk cId="2218590847" sldId="286"/>
            <ac:spMk id="2" creationId="{77A54B05-DB22-43AE-91B1-0ADF20CC2E3D}"/>
          </ac:spMkLst>
        </pc:spChg>
        <pc:spChg chg="mod">
          <ac:chgData name="John Julian" userId="29300715-b10e-48a2-887f-b7fa4e9e6130" providerId="ADAL" clId="{B44BED0F-7544-4F04-9601-32DC2CAF6228}" dt="2020-08-26T17:40:46.157" v="2911" actId="20577"/>
          <ac:spMkLst>
            <pc:docMk/>
            <pc:sldMk cId="2218590847" sldId="286"/>
            <ac:spMk id="3" creationId="{DB8DE4EF-ECAB-4A2B-A850-33F8E24FD986}"/>
          </ac:spMkLst>
        </pc:spChg>
        <pc:spChg chg="add mod">
          <ac:chgData name="John Julian" userId="29300715-b10e-48a2-887f-b7fa4e9e6130" providerId="ADAL" clId="{B44BED0F-7544-4F04-9601-32DC2CAF6228}" dt="2020-08-26T17:44:13.295" v="2929" actId="1076"/>
          <ac:spMkLst>
            <pc:docMk/>
            <pc:sldMk cId="2218590847" sldId="286"/>
            <ac:spMk id="14" creationId="{DFCFE330-A58B-44C0-9F07-D63CFA183C48}"/>
          </ac:spMkLst>
        </pc:spChg>
        <pc:spChg chg="add mod">
          <ac:chgData name="John Julian" userId="29300715-b10e-48a2-887f-b7fa4e9e6130" providerId="ADAL" clId="{B44BED0F-7544-4F04-9601-32DC2CAF6228}" dt="2020-08-26T17:44:05.299" v="2927" actId="1076"/>
          <ac:spMkLst>
            <pc:docMk/>
            <pc:sldMk cId="2218590847" sldId="286"/>
            <ac:spMk id="15" creationId="{B3210A4B-C20C-42E6-BAB3-CFE1541B6A20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2218590847" sldId="286"/>
            <ac:picMk id="16" creationId="{8035E347-B27D-47A8-A3FB-8652825AC2F1}"/>
          </ac:picMkLst>
        </pc:picChg>
        <pc:cxnChg chg="add del mod">
          <ac:chgData name="John Julian" userId="29300715-b10e-48a2-887f-b7fa4e9e6130" providerId="ADAL" clId="{B44BED0F-7544-4F04-9601-32DC2CAF6228}" dt="2020-08-26T17:42:38.103" v="2913" actId="11529"/>
          <ac:cxnSpMkLst>
            <pc:docMk/>
            <pc:sldMk cId="2218590847" sldId="286"/>
            <ac:cxnSpMk id="5" creationId="{F09E422A-F3EE-406F-87A6-C296B6546840}"/>
          </ac:cxnSpMkLst>
        </pc:cxnChg>
        <pc:cxnChg chg="add del mod">
          <ac:chgData name="John Julian" userId="29300715-b10e-48a2-887f-b7fa4e9e6130" providerId="ADAL" clId="{B44BED0F-7544-4F04-9601-32DC2CAF6228}" dt="2020-08-26T17:42:42.980" v="2915" actId="11529"/>
          <ac:cxnSpMkLst>
            <pc:docMk/>
            <pc:sldMk cId="2218590847" sldId="286"/>
            <ac:cxnSpMk id="7" creationId="{6E01D2D8-7BCA-4199-8210-73A8A7B4CC1C}"/>
          </ac:cxnSpMkLst>
        </pc:cxnChg>
        <pc:cxnChg chg="add mod">
          <ac:chgData name="John Julian" userId="29300715-b10e-48a2-887f-b7fa4e9e6130" providerId="ADAL" clId="{B44BED0F-7544-4F04-9601-32DC2CAF6228}" dt="2020-08-26T17:43:08.161" v="2919" actId="1582"/>
          <ac:cxnSpMkLst>
            <pc:docMk/>
            <pc:sldMk cId="2218590847" sldId="286"/>
            <ac:cxnSpMk id="9" creationId="{A8E2E879-DFF7-4834-A872-44D25A7494DE}"/>
          </ac:cxnSpMkLst>
        </pc:cxnChg>
        <pc:cxnChg chg="add mod">
          <ac:chgData name="John Julian" userId="29300715-b10e-48a2-887f-b7fa4e9e6130" providerId="ADAL" clId="{B44BED0F-7544-4F04-9601-32DC2CAF6228}" dt="2020-08-26T17:43:08.161" v="2919" actId="1582"/>
          <ac:cxnSpMkLst>
            <pc:docMk/>
            <pc:sldMk cId="2218590847" sldId="286"/>
            <ac:cxnSpMk id="11" creationId="{64D1FF9F-A53C-4788-BFD9-64246C5E619C}"/>
          </ac:cxnSpMkLst>
        </pc:cxnChg>
        <pc:cxnChg chg="add mod">
          <ac:chgData name="John Julian" userId="29300715-b10e-48a2-887f-b7fa4e9e6130" providerId="ADAL" clId="{B44BED0F-7544-4F04-9601-32DC2CAF6228}" dt="2020-08-26T17:43:23.561" v="2921" actId="1582"/>
          <ac:cxnSpMkLst>
            <pc:docMk/>
            <pc:sldMk cId="2218590847" sldId="286"/>
            <ac:cxnSpMk id="13" creationId="{0669EAFC-986D-4D59-945C-DBE7420E4FD5}"/>
          </ac:cxnSpMkLst>
        </pc:cxnChg>
      </pc:sldChg>
      <pc:sldChg chg="modSp add del">
        <pc:chgData name="John Julian" userId="29300715-b10e-48a2-887f-b7fa4e9e6130" providerId="ADAL" clId="{B44BED0F-7544-4F04-9601-32DC2CAF6228}" dt="2020-08-26T17:52:42.972" v="3132" actId="2696"/>
        <pc:sldMkLst>
          <pc:docMk/>
          <pc:sldMk cId="4040663898" sldId="287"/>
        </pc:sldMkLst>
        <pc:spChg chg="mod">
          <ac:chgData name="John Julian" userId="29300715-b10e-48a2-887f-b7fa4e9e6130" providerId="ADAL" clId="{B44BED0F-7544-4F04-9601-32DC2CAF6228}" dt="2020-08-26T17:48:40.596" v="3018" actId="20577"/>
          <ac:spMkLst>
            <pc:docMk/>
            <pc:sldMk cId="4040663898" sldId="287"/>
            <ac:spMk id="2" creationId="{C940FBA5-BD15-4D1C-88C5-8109B29078F5}"/>
          </ac:spMkLst>
        </pc:spChg>
        <pc:spChg chg="mod">
          <ac:chgData name="John Julian" userId="29300715-b10e-48a2-887f-b7fa4e9e6130" providerId="ADAL" clId="{B44BED0F-7544-4F04-9601-32DC2CAF6228}" dt="2020-08-26T17:50:39.320" v="3126"/>
          <ac:spMkLst>
            <pc:docMk/>
            <pc:sldMk cId="4040663898" sldId="287"/>
            <ac:spMk id="3" creationId="{0AF7EA47-27D1-4487-A8CD-8FE34995665D}"/>
          </ac:spMkLst>
        </pc:spChg>
      </pc:sldChg>
      <pc:sldChg chg="addSp delSp modSp add modTransition modAnim">
        <pc:chgData name="John Julian" userId="29300715-b10e-48a2-887f-b7fa4e9e6130" providerId="ADAL" clId="{B44BED0F-7544-4F04-9601-32DC2CAF6228}" dt="2020-08-26T20:15:52.801" v="3154"/>
        <pc:sldMkLst>
          <pc:docMk/>
          <pc:sldMk cId="2772799667" sldId="288"/>
        </pc:sldMkLst>
        <pc:spChg chg="mod">
          <ac:chgData name="John Julian" userId="29300715-b10e-48a2-887f-b7fa4e9e6130" providerId="ADAL" clId="{B44BED0F-7544-4F04-9601-32DC2CAF6228}" dt="2020-08-26T17:50:26.277" v="3123" actId="20577"/>
          <ac:spMkLst>
            <pc:docMk/>
            <pc:sldMk cId="2772799667" sldId="288"/>
            <ac:spMk id="2" creationId="{C6F5E880-C1F4-4C8C-8B34-73E04C356421}"/>
          </ac:spMkLst>
        </pc:spChg>
        <pc:spChg chg="mod">
          <ac:chgData name="John Julian" userId="29300715-b10e-48a2-887f-b7fa4e9e6130" providerId="ADAL" clId="{B44BED0F-7544-4F04-9601-32DC2CAF6228}" dt="2020-08-26T17:50:50.079" v="3130" actId="20577"/>
          <ac:spMkLst>
            <pc:docMk/>
            <pc:sldMk cId="2772799667" sldId="288"/>
            <ac:spMk id="3" creationId="{F42885F9-D279-4CD4-8F91-10CC3AADD464}"/>
          </ac:spMkLst>
        </pc:spChg>
        <pc:spChg chg="mod">
          <ac:chgData name="John Julian" userId="29300715-b10e-48a2-887f-b7fa4e9e6130" providerId="ADAL" clId="{B44BED0F-7544-4F04-9601-32DC2CAF6228}" dt="2020-08-26T17:50:52.228" v="3131" actId="20577"/>
          <ac:spMkLst>
            <pc:docMk/>
            <pc:sldMk cId="2772799667" sldId="288"/>
            <ac:spMk id="4" creationId="{B369F618-2FB5-49E5-A9E7-7E70B30103EC}"/>
          </ac:spMkLst>
        </pc:spChg>
        <pc:picChg chg="add del mod">
          <ac:chgData name="John Julian" userId="29300715-b10e-48a2-887f-b7fa4e9e6130" providerId="ADAL" clId="{B44BED0F-7544-4F04-9601-32DC2CAF6228}" dt="2020-08-26T20:15:52.801" v="3154"/>
          <ac:picMkLst>
            <pc:docMk/>
            <pc:sldMk cId="2772799667" sldId="288"/>
            <ac:picMk id="5" creationId="{56D99E4E-0AA5-4078-ACF4-C7B15F8A9BF3}"/>
          </ac:picMkLst>
        </pc:picChg>
      </pc:sldChg>
      <pc:sldChg chg="modSp add">
        <pc:chgData name="John Julian" userId="29300715-b10e-48a2-887f-b7fa4e9e6130" providerId="ADAL" clId="{B44BED0F-7544-4F04-9601-32DC2CAF6228}" dt="2020-08-27T23:17:41.530" v="3345"/>
        <pc:sldMkLst>
          <pc:docMk/>
          <pc:sldMk cId="1788937066" sldId="289"/>
        </pc:sldMkLst>
        <pc:spChg chg="mod">
          <ac:chgData name="John Julian" userId="29300715-b10e-48a2-887f-b7fa4e9e6130" providerId="ADAL" clId="{B44BED0F-7544-4F04-9601-32DC2CAF6228}" dt="2020-08-27T22:37:29.858" v="3172" actId="20577"/>
          <ac:spMkLst>
            <pc:docMk/>
            <pc:sldMk cId="1788937066" sldId="289"/>
            <ac:spMk id="2" creationId="{7B5AC3F8-57AE-4FC4-B64E-41233001F510}"/>
          </ac:spMkLst>
        </pc:spChg>
        <pc:spChg chg="mod">
          <ac:chgData name="John Julian" userId="29300715-b10e-48a2-887f-b7fa4e9e6130" providerId="ADAL" clId="{B44BED0F-7544-4F04-9601-32DC2CAF6228}" dt="2020-08-27T23:17:41.530" v="3345"/>
          <ac:spMkLst>
            <pc:docMk/>
            <pc:sldMk cId="1788937066" sldId="289"/>
            <ac:spMk id="3" creationId="{9315E45E-6519-47EB-835A-E36EEAA66802}"/>
          </ac:spMkLst>
        </pc:spChg>
      </pc:sldChg>
      <pc:sldChg chg="addSp delSp modSp add">
        <pc:chgData name="John Julian" userId="29300715-b10e-48a2-887f-b7fa4e9e6130" providerId="ADAL" clId="{B44BED0F-7544-4F04-9601-32DC2CAF6228}" dt="2020-08-27T22:45:53.201" v="3259"/>
        <pc:sldMkLst>
          <pc:docMk/>
          <pc:sldMk cId="1636006988" sldId="290"/>
        </pc:sldMkLst>
        <pc:spChg chg="mod">
          <ac:chgData name="John Julian" userId="29300715-b10e-48a2-887f-b7fa4e9e6130" providerId="ADAL" clId="{B44BED0F-7544-4F04-9601-32DC2CAF6228}" dt="2020-08-27T22:45:29.020" v="3258" actId="5793"/>
          <ac:spMkLst>
            <pc:docMk/>
            <pc:sldMk cId="1636006988" sldId="290"/>
            <ac:spMk id="2" creationId="{850688A9-1BD6-4451-9557-6F074C760A96}"/>
          </ac:spMkLst>
        </pc:spChg>
        <pc:spChg chg="del">
          <ac:chgData name="John Julian" userId="29300715-b10e-48a2-887f-b7fa4e9e6130" providerId="ADAL" clId="{B44BED0F-7544-4F04-9601-32DC2CAF6228}" dt="2020-08-27T22:45:53.201" v="3259"/>
          <ac:spMkLst>
            <pc:docMk/>
            <pc:sldMk cId="1636006988" sldId="290"/>
            <ac:spMk id="3" creationId="{79B02853-698E-4F88-8B30-C5EA018A52F3}"/>
          </ac:spMkLst>
        </pc:spChg>
        <pc:picChg chg="add mod">
          <ac:chgData name="John Julian" userId="29300715-b10e-48a2-887f-b7fa4e9e6130" providerId="ADAL" clId="{B44BED0F-7544-4F04-9601-32DC2CAF6228}" dt="2020-08-27T22:45:53.201" v="3259"/>
          <ac:picMkLst>
            <pc:docMk/>
            <pc:sldMk cId="1636006988" sldId="290"/>
            <ac:picMk id="5" creationId="{90299DEF-5B34-48CC-AD33-477A11947089}"/>
          </ac:picMkLst>
        </pc:picChg>
      </pc:sldChg>
      <pc:sldChg chg="modSp add">
        <pc:chgData name="John Julian" userId="29300715-b10e-48a2-887f-b7fa4e9e6130" providerId="ADAL" clId="{B44BED0F-7544-4F04-9601-32DC2CAF6228}" dt="2020-08-27T23:17:41.530" v="3345"/>
        <pc:sldMkLst>
          <pc:docMk/>
          <pc:sldMk cId="4141288111" sldId="291"/>
        </pc:sldMkLst>
        <pc:spChg chg="mod">
          <ac:chgData name="John Julian" userId="29300715-b10e-48a2-887f-b7fa4e9e6130" providerId="ADAL" clId="{B44BED0F-7544-4F04-9601-32DC2CAF6228}" dt="2020-08-27T22:46:19.330" v="3273" actId="5793"/>
          <ac:spMkLst>
            <pc:docMk/>
            <pc:sldMk cId="4141288111" sldId="291"/>
            <ac:spMk id="2" creationId="{197A984C-4DE7-44EF-BA48-D419AC14D9CD}"/>
          </ac:spMkLst>
        </pc:spChg>
        <pc:spChg chg="mod">
          <ac:chgData name="John Julian" userId="29300715-b10e-48a2-887f-b7fa4e9e6130" providerId="ADAL" clId="{B44BED0F-7544-4F04-9601-32DC2CAF6228}" dt="2020-08-27T23:17:41.530" v="3345"/>
          <ac:spMkLst>
            <pc:docMk/>
            <pc:sldMk cId="4141288111" sldId="291"/>
            <ac:spMk id="3" creationId="{E9ED0386-11E2-4908-8E07-AE54A1567852}"/>
          </ac:spMkLst>
        </pc:spChg>
      </pc:sldChg>
      <pc:sldChg chg="add">
        <pc:chgData name="John Julian" userId="29300715-b10e-48a2-887f-b7fa4e9e6130" providerId="ADAL" clId="{B44BED0F-7544-4F04-9601-32DC2CAF6228}" dt="2020-08-27T22:46:14.002" v="3262"/>
        <pc:sldMkLst>
          <pc:docMk/>
          <pc:sldMk cId="1526628684" sldId="292"/>
        </pc:sldMkLst>
      </pc:sldChg>
    </pc:docChg>
  </pc:docChgLst>
  <pc:docChgLst>
    <pc:chgData name="John Julian" userId="29300715-b10e-48a2-887f-b7fa4e9e6130" providerId="ADAL" clId="{C6C1D570-6EBB-432E-A787-E1DDA1782BB0}"/>
    <pc:docChg chg="modSld">
      <pc:chgData name="John Julian" userId="29300715-b10e-48a2-887f-b7fa4e9e6130" providerId="ADAL" clId="{C6C1D570-6EBB-432E-A787-E1DDA1782BB0}" dt="2021-01-30T00:33:39.525" v="0" actId="1076"/>
      <pc:docMkLst>
        <pc:docMk/>
      </pc:docMkLst>
      <pc:sldChg chg="modSp mod">
        <pc:chgData name="John Julian" userId="29300715-b10e-48a2-887f-b7fa4e9e6130" providerId="ADAL" clId="{C6C1D570-6EBB-432E-A787-E1DDA1782BB0}" dt="2021-01-30T00:33:39.525" v="0" actId="1076"/>
        <pc:sldMkLst>
          <pc:docMk/>
          <pc:sldMk cId="4143576332" sldId="281"/>
        </pc:sldMkLst>
        <pc:picChg chg="mod">
          <ac:chgData name="John Julian" userId="29300715-b10e-48a2-887f-b7fa4e9e6130" providerId="ADAL" clId="{C6C1D570-6EBB-432E-A787-E1DDA1782BB0}" dt="2021-01-30T00:33:39.525" v="0" actId="1076"/>
          <ac:picMkLst>
            <pc:docMk/>
            <pc:sldMk cId="4143576332" sldId="281"/>
            <ac:picMk id="7" creationId="{B6161292-20CA-4E09-8514-8D04E0B5A2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en.wikipedia.org/wiki/File:Least_Squares.gi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Fundamentals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7ECA-095F-4948-9D20-1130688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A046-776F-4646-B7E7-589FDCC30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</p:spTree>
    <p:extLst>
      <p:ext uri="{BB962C8B-B14F-4D97-AF65-F5344CB8AC3E}">
        <p14:creationId xmlns:p14="http://schemas.microsoft.com/office/powerpoint/2010/main" val="120727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6E28-669A-4210-BC1E-3861047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 vs.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64925-DF55-44E7-A221-2B5E1358B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data generating process (DGP)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In practice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64925-DF55-44E7-A221-2B5E1358B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77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575-F395-42DC-9A56-4296826C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Fitting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1B87-A535-4D64-93A2-FFD3FA95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https://en.wikipedia.org/wiki/File:Least_Squares.gif</a:t>
            </a:r>
            <a:endParaRPr lang="en-US" dirty="0"/>
          </a:p>
        </p:txBody>
      </p:sp>
      <p:pic>
        <p:nvPicPr>
          <p:cNvPr id="4" name="Content Placeholder 4" descr="A picture containing indoor, table, computer, bunch&#10;&#10;Description automatically generated">
            <a:extLst>
              <a:ext uri="{FF2B5EF4-FFF2-40B4-BE49-F238E27FC236}">
                <a16:creationId xmlns:a16="http://schemas.microsoft.com/office/drawing/2014/main" id="{9FD48E31-4225-4110-81A9-855C93953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2225675"/>
            <a:ext cx="2771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3086-3B86-49D0-94E1-5A711845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Fitting: Height vs. Weight</a:t>
            </a:r>
          </a:p>
        </p:txBody>
      </p:sp>
      <p:pic>
        <p:nvPicPr>
          <p:cNvPr id="7" name="Content Placeholder 6" descr="A picture containing water&#10;&#10;Description automatically generated">
            <a:extLst>
              <a:ext uri="{FF2B5EF4-FFF2-40B4-BE49-F238E27FC236}">
                <a16:creationId xmlns:a16="http://schemas.microsoft.com/office/drawing/2014/main" id="{FEF237C9-67F4-4E51-AEB5-7768440D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82801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3086-3B86-49D0-94E1-5A711845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Fitting: Height vs. Weight</a:t>
            </a:r>
          </a:p>
        </p:txBody>
      </p:sp>
      <p:pic>
        <p:nvPicPr>
          <p:cNvPr id="9" name="Content Placeholder 8" descr="A picture containing map, photo, water, table&#10;&#10;Description automatically generated">
            <a:extLst>
              <a:ext uri="{FF2B5EF4-FFF2-40B4-BE49-F238E27FC236}">
                <a16:creationId xmlns:a16="http://schemas.microsoft.com/office/drawing/2014/main" id="{8A654F90-AE33-4F77-B892-E6723943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486A37-B855-4C45-BF2E-DE2099E2F9B1}"/>
              </a:ext>
            </a:extLst>
          </p:cNvPr>
          <p:cNvCxnSpPr>
            <a:cxnSpLocks/>
          </p:cNvCxnSpPr>
          <p:nvPr/>
        </p:nvCxnSpPr>
        <p:spPr>
          <a:xfrm>
            <a:off x="3495675" y="4699819"/>
            <a:ext cx="0" cy="1579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6DC65C-CB5B-47B1-B9E8-58FEE33A0751}"/>
              </a:ext>
            </a:extLst>
          </p:cNvPr>
          <p:cNvCxnSpPr>
            <a:cxnSpLocks/>
          </p:cNvCxnSpPr>
          <p:nvPr/>
        </p:nvCxnSpPr>
        <p:spPr>
          <a:xfrm>
            <a:off x="4355998" y="4321277"/>
            <a:ext cx="0" cy="7927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5EAD6F-89E6-4960-949F-92928E7D915D}"/>
              </a:ext>
            </a:extLst>
          </p:cNvPr>
          <p:cNvCxnSpPr>
            <a:cxnSpLocks/>
          </p:cNvCxnSpPr>
          <p:nvPr/>
        </p:nvCxnSpPr>
        <p:spPr>
          <a:xfrm>
            <a:off x="5226152" y="3805083"/>
            <a:ext cx="0" cy="1579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F7BB45-91F2-4A69-BC8D-8C3377B0B9CA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12536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1C184A-C551-4D49-BB1D-2B602E4FAB75}"/>
              </a:ext>
            </a:extLst>
          </p:cNvPr>
          <p:cNvCxnSpPr>
            <a:cxnSpLocks/>
          </p:cNvCxnSpPr>
          <p:nvPr/>
        </p:nvCxnSpPr>
        <p:spPr>
          <a:xfrm>
            <a:off x="7802205" y="2836606"/>
            <a:ext cx="0" cy="24642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329CB8-715B-4B27-B88F-5E5FD4931286}"/>
              </a:ext>
            </a:extLst>
          </p:cNvPr>
          <p:cNvCxnSpPr>
            <a:cxnSpLocks/>
          </p:cNvCxnSpPr>
          <p:nvPr/>
        </p:nvCxnSpPr>
        <p:spPr>
          <a:xfrm>
            <a:off x="6941882" y="3141406"/>
            <a:ext cx="0" cy="688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31CDE-E116-4C02-8A1B-883962AF9574}"/>
              </a:ext>
            </a:extLst>
          </p:cNvPr>
          <p:cNvCxnSpPr>
            <a:cxnSpLocks/>
          </p:cNvCxnSpPr>
          <p:nvPr/>
        </p:nvCxnSpPr>
        <p:spPr>
          <a:xfrm>
            <a:off x="8662528" y="2467897"/>
            <a:ext cx="0" cy="42831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341A9-EECD-491D-B32C-9D597958D17C}"/>
              </a:ext>
            </a:extLst>
          </p:cNvPr>
          <p:cNvCxnSpPr>
            <a:cxnSpLocks/>
          </p:cNvCxnSpPr>
          <p:nvPr/>
        </p:nvCxnSpPr>
        <p:spPr>
          <a:xfrm>
            <a:off x="9513019" y="2109019"/>
            <a:ext cx="0" cy="8609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33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A08-7A56-40C0-BB34-B950209E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 - Best </a:t>
            </a:r>
            <a:r>
              <a:rPr lang="en-US" i="1" dirty="0"/>
              <a:t>Linear</a:t>
            </a:r>
            <a:r>
              <a:rPr lang="en-US" dirty="0"/>
              <a:t> Unbiased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CA242-E404-4B85-98BA-6716B9FE1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Gauss-Markov Theorem</a:t>
                </a:r>
              </a:p>
              <a:p>
                <a:pPr lvl="1"/>
                <a:r>
                  <a:rPr lang="en-US" dirty="0"/>
                  <a:t>Assumptions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Linear in predictors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Random sample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Zero conditional mean of error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No perfect collinearity of covariates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Homoskedasticity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V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No serial correlation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𝑜𝑣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∀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𝑖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CA242-E404-4B85-98BA-6716B9FE1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3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39BF-5AA1-445F-A042-7EB53B7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BB36F2-D74D-4AC6-A31A-039652FF84A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How to get zero MSE?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dirty="0"/>
                  <a:t>BUT BV Tradeoff!</a:t>
                </a:r>
              </a:p>
              <a:p>
                <a:pPr lvl="4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Bias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]+</m:t>
                      </m:r>
                      <m:r>
                        <m:rPr>
                          <m:nor/>
                        </m:rPr>
                        <a:rPr lang="en-US"/>
                        <m:t>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BB36F2-D74D-4AC6-A31A-039652FF8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Lecture-5-Code-n-Math_files/figure-pptx/unnamed-chunk-1-1.png">
            <a:extLst>
              <a:ext uri="{FF2B5EF4-FFF2-40B4-BE49-F238E27FC236}">
                <a16:creationId xmlns:a16="http://schemas.microsoft.com/office/drawing/2014/main" id="{A6EDF0E2-40DD-4A22-9B89-0CECDDB64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 bwMode="auto">
          <a:xfrm>
            <a:off x="1142681" y="1602326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161292-20CA-4E09-8514-8D04E0B5A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32" y="1597563"/>
            <a:ext cx="3517335" cy="4053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35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0E23-EFF8-4346-B8C4-C4597B08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F403-70AD-40E7-9C50-A4076A17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Interpretation vs Flexibility</a:t>
            </a:r>
          </a:p>
          <a:p>
            <a:endParaRPr lang="en-US" dirty="0"/>
          </a:p>
          <a:p>
            <a:r>
              <a:rPr lang="en-US" dirty="0"/>
              <a:t>Linearity assumption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00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330E-D435-48FA-888E-7B20893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Coefficient Estimation: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8B6E4-D93B-4F07-8178-13F13DC1D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8B6E4-D93B-4F07-8178-13F13DC1D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23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7B6-FF76-469D-950E-E351F8DE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766778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Coefficient Estimation: Multivariate Matrix 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B0E71-B811-4AD0-8473-EA4B99005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B0E71-B811-4AD0-8473-EA4B99005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45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99EE-5A6C-4E49-A849-00F7852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2C15-B69F-4F71-B01F-549CA5149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 vs. Weight</a:t>
            </a:r>
          </a:p>
        </p:txBody>
      </p:sp>
    </p:spTree>
    <p:extLst>
      <p:ext uri="{BB962C8B-B14F-4D97-AF65-F5344CB8AC3E}">
        <p14:creationId xmlns:p14="http://schemas.microsoft.com/office/powerpoint/2010/main" val="146372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98-4116-4170-856F-BAE29DBA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9578-7C56-428A-B0A0-D0136C826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62481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ED3F-AE3F-4305-BB4D-2F497B83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OLS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B023E-F256-4258-9F89-211F4D63F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Series Expansion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expressed as an infinite-ordered polynomial of all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OLS approximates any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Details beyond math req.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B023E-F256-4258-9F89-211F4D63F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5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623-C967-4AFC-809D-6DF9B464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E025C-C9D5-495B-99DD-2957D55DDF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5181600" cy="3350623"/>
              </a:xfrm>
            </p:spPr>
            <p:txBody>
              <a:bodyPr/>
              <a:lstStyle/>
              <a:p>
                <a:r>
                  <a:rPr lang="en-US" dirty="0"/>
                  <a:t>Coefficient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/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E025C-C9D5-495B-99DD-2957D55DD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5181600" cy="3350623"/>
              </a:xfrm>
              <a:blipFill>
                <a:blip r:embed="rId3"/>
                <a:stretch>
                  <a:fillRect l="-2118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9FF304-FEE2-4FC3-B5B6-2C6A552271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243303"/>
                <a:ext cx="5181600" cy="3350623"/>
              </a:xfrm>
            </p:spPr>
            <p:txBody>
              <a:bodyPr/>
              <a:lstStyle/>
              <a:p>
                <a:r>
                  <a:rPr lang="en-US" dirty="0"/>
                  <a:t>Joint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=...=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AE"/>
                        <m:t>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least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one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/[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9FF304-FEE2-4FC3-B5B6-2C6A55227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243303"/>
                <a:ext cx="5181600" cy="3350623"/>
              </a:xfrm>
              <a:blipFill>
                <a:blip r:embed="rId4"/>
                <a:stretch>
                  <a:fillRect l="-2118" t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3B8F75-0D5D-4B7C-887A-87103982D1D2}"/>
              </a:ext>
            </a:extLst>
          </p:cNvPr>
          <p:cNvSpPr txBox="1"/>
          <p:nvPr/>
        </p:nvSpPr>
        <p:spPr>
          <a:xfrm>
            <a:off x="838200" y="46942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P-value  0.05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6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B4E-7FFA-4152-8829-A27D620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24957-6EF9-4B61-BC68-00A44C067F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24957-6EF9-4B61-BC68-00A44C067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4147F4-650E-409D-9615-E533A37F84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ar-AE" dirty="0"/>
                  <a:t> </a:t>
                </a:r>
                <a:endParaRPr lang="en-US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ar-AE" dirty="0"/>
                  <a:t> </a:t>
                </a:r>
                <a:endParaRPr lang="en-US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4147F4-650E-409D-9615-E533A37F8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7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B05-DB22-43AE-91B1-0ADF20CC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Meant by “Linear”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DE4EF-ECAB-4A2B-A850-33F8E24FD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0761618" cy="458544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𝐸𝑑𝑢𝑐𝑎𝑡𝑖𝑜𝑛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𝐸𝑑𝑢𝑐𝑎𝑡𝑖𝑜𝑛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𝐸𝑑𝑢𝑐𝑎𝑡𝑖𝑜𝑛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𝐸𝑑𝑢𝑐𝑎𝑡𝑖𝑜𝑛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DE4EF-ECAB-4A2B-A850-33F8E24FD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0761618" cy="45854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794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8DAE-6EC5-4D9A-A70B-6AD9438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Logarithm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2F7C3-3AF9-445E-9D50-DDF43FABB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𝑊𝑎𝑔𝑒</m:t>
                              </m:r>
                            </m:e>
                          </m:d>
                        </m:e>
                      </m:fun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𝐸𝑑𝑢𝑐𝑎𝑡𝑖𝑜𝑛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𝐽𝑢𝑙𝑖𝑎𝑛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ar-AE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𝑂𝑙𝑑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𝑂𝑙𝑑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ar-AE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, then…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2F7C3-3AF9-445E-9D50-DDF43FABB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46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B05-DB22-43AE-91B1-0ADF20CC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Involved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E4EF-ECAB-4A2B-A850-33F8E24F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761618" cy="4585447"/>
          </a:xfrm>
        </p:spPr>
        <p:txBody>
          <a:bodyPr/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E879-DFF7-4834-A872-44D25A7494DE}"/>
              </a:ext>
            </a:extLst>
          </p:cNvPr>
          <p:cNvCxnSpPr/>
          <p:nvPr/>
        </p:nvCxnSpPr>
        <p:spPr>
          <a:xfrm flipV="1">
            <a:off x="4154311" y="2144889"/>
            <a:ext cx="0" cy="2381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1FF9F-A53C-4788-BFD9-64246C5E619C}"/>
              </a:ext>
            </a:extLst>
          </p:cNvPr>
          <p:cNvCxnSpPr/>
          <p:nvPr/>
        </p:nvCxnSpPr>
        <p:spPr>
          <a:xfrm>
            <a:off x="4165600" y="4538133"/>
            <a:ext cx="4131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69EAFC-986D-4D59-945C-DBE7420E4FD5}"/>
              </a:ext>
            </a:extLst>
          </p:cNvPr>
          <p:cNvCxnSpPr/>
          <p:nvPr/>
        </p:nvCxnSpPr>
        <p:spPr>
          <a:xfrm>
            <a:off x="3736622" y="2393244"/>
            <a:ext cx="4131734" cy="2460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CFE330-A58B-44C0-9F07-D63CFA183C48}"/>
                  </a:ext>
                </a:extLst>
              </p:cNvPr>
              <p:cNvSpPr/>
              <p:nvPr/>
            </p:nvSpPr>
            <p:spPr>
              <a:xfrm rot="16200000">
                <a:off x="2662516" y="3025877"/>
                <a:ext cx="1506566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𝐸𝑑𝑢𝑐𝑎𝑡𝑖𝑜𝑛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CFE330-A58B-44C0-9F07-D63CFA183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62516" y="3025877"/>
                <a:ext cx="1506566" cy="61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210A4B-C20C-42E6-BAB3-CFE1541B6A20}"/>
                  </a:ext>
                </a:extLst>
              </p:cNvPr>
              <p:cNvSpPr/>
              <p:nvPr/>
            </p:nvSpPr>
            <p:spPr>
              <a:xfrm>
                <a:off x="5577697" y="4733245"/>
                <a:ext cx="1307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𝐸𝑑𝑢𝑐𝑎𝑡𝑖𝑜𝑛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210A4B-C20C-42E6-BAB3-CFE1541B6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97" y="4733245"/>
                <a:ext cx="13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9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B627-B8D2-4836-BBB5-C9B90707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Dummy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AA5D-8FD8-40C8-86C7-FE5DA1494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143000"/>
                <a:ext cx="10981509" cy="4585447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𝐵𝑙𝑎𝑐𝑘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𝑊𝑎𝑔𝑒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𝐵𝑙𝑎𝑐𝑘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𝐵𝑙𝑎𝑐𝑘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𝐹𝑒𝑚𝑎𝑙𝑒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𝐹𝑒𝑚𝑎𝑙𝑒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</a:t>
                </a:r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AA5D-8FD8-40C8-86C7-FE5DA1494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143000"/>
                <a:ext cx="10981509" cy="4585447"/>
              </a:xfrm>
              <a:blipFill>
                <a:blip r:embed="rId3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6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ECB6-50BF-4635-9B98-F37A4331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Elasticities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3948-CF01-4C7D-85A6-26B05B417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𝑙𝑎𝑠𝑡𝑖𝑐𝑖𝑡𝑦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𝑑𝑒𝑚𝑎𝑛𝑑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ar-AE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Cobb-Douglas Production Function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/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3948-CF01-4C7D-85A6-26B05B417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59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E880-C1F4-4C8C-8B34-73E04C35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85F9-D279-4CD4-8F91-10CC3AADD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Recommended</a:t>
            </a:r>
          </a:p>
          <a:p>
            <a:pPr lvl="1"/>
            <a:r>
              <a:rPr lang="en-US" dirty="0"/>
              <a:t>Read ISL Ch 3 (</a:t>
            </a:r>
            <a:r>
              <a:rPr lang="en-US" dirty="0" err="1"/>
              <a:t>pg</a:t>
            </a:r>
            <a:r>
              <a:rPr lang="en-US" dirty="0"/>
              <a:t> 59-102)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9F618-2FB5-49E5-A9E7-7E70B3010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Highly Recommended</a:t>
            </a:r>
          </a:p>
          <a:p>
            <a:pPr lvl="1"/>
            <a:r>
              <a:rPr lang="en-US" dirty="0"/>
              <a:t>Do lab 3.6</a:t>
            </a:r>
          </a:p>
        </p:txBody>
      </p:sp>
    </p:spTree>
    <p:extLst>
      <p:ext uri="{BB962C8B-B14F-4D97-AF65-F5344CB8AC3E}">
        <p14:creationId xmlns:p14="http://schemas.microsoft.com/office/powerpoint/2010/main" val="27727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ED5-0E96-498C-AE7D-A2223D85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Me Taller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0586C-F6B0-4F9B-83EA-6C29EE40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85576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7F7B-736F-44C6-91A9-43D8B1F2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Me Taller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32BB48C-1386-4993-A34D-82752066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85576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C3F8-57AE-4FC4-B64E-41233001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Me Taller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E-6519-47EB-835A-E36EEAA66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latin typeface="Courier"/>
                  </a:rPr>
                  <a:t> Coefficients:
              Estimate Std. Error t value </a:t>
                </a:r>
                <a:r>
                  <a:rPr lang="en-US" sz="2600" dirty="0" err="1">
                    <a:latin typeface="Courier"/>
                  </a:rPr>
                  <a:t>Pr</a:t>
                </a:r>
                <a:r>
                  <a:rPr lang="en-US" sz="2600" dirty="0">
                    <a:latin typeface="Courier"/>
                  </a:rPr>
                  <a:t>(&gt;|t|)    
 (Intercept) 6.339e+01  1.417e-01  447.46   &lt;2e-16 ***
 weight      </a:t>
                </a:r>
                <a:r>
                  <a:rPr lang="en-US" sz="2600" b="1" dirty="0">
                    <a:latin typeface="Courier"/>
                  </a:rPr>
                  <a:t>3.304e-02</a:t>
                </a:r>
                <a:r>
                  <a:rPr lang="en-US" sz="2600" dirty="0">
                    <a:latin typeface="Courier"/>
                  </a:rPr>
                  <a:t>  7.318e-04   45.15   &lt;2e-16 ***
 ---
 </a:t>
                </a:r>
                <a:r>
                  <a:rPr lang="en-US" sz="2600" dirty="0" err="1">
                    <a:latin typeface="Courier"/>
                  </a:rPr>
                  <a:t>Signif</a:t>
                </a:r>
                <a:r>
                  <a:rPr lang="en-US" sz="2600" dirty="0">
                    <a:latin typeface="Courier"/>
                  </a:rPr>
                  <a:t>. codes:  0 '***' 0.001 '**' 0.01 '*' 0.05 '.' 0.1 ' ' 1
 Residual standard error: 2.651 on 11032 degrees of freedom
 Multiple R-squared:  0.1559, Adjusted R-squared:  0.1559 
 F-statistic:  2038 on 1 and 11032 DF,  p-value: &lt; 2.2e-16</a:t>
                </a:r>
              </a:p>
              <a:p>
                <a:endParaRPr lang="en-US" dirty="0"/>
              </a:p>
              <a:p>
                <a:r>
                  <a:rPr lang="en-US" dirty="0"/>
                  <a:t>3e-02 = 0.03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Gain 2/0.03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65 </a:t>
                </a:r>
                <a:r>
                  <a:rPr lang="en-US" dirty="0" err="1"/>
                  <a:t>lbs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E-6519-47EB-835A-E36EEAA66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3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1647-D481-4719-9799-74F09F2A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Careful…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9F74A-F3AA-4482-915B-DBCAB6F4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85576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88A9-1BD6-4451-9557-6F074C76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Careful…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99DEF-5B34-48CC-AD33-477A1194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163600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84C-4DE7-44EF-BA48-D419AC1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0386-11E2-4908-8E07-AE54A156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333"/>
            <a:ext cx="10515600" cy="4585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lm</a:t>
            </a:r>
            <a:r>
              <a:rPr lang="en-US" sz="2000" dirty="0">
                <a:latin typeface="Courier"/>
              </a:rPr>
              <a:t>(formula = </a:t>
            </a:r>
            <a:r>
              <a:rPr lang="en-US" sz="2000" b="1" dirty="0">
                <a:latin typeface="Courier"/>
              </a:rPr>
              <a:t>log(</a:t>
            </a:r>
            <a:r>
              <a:rPr lang="en-US" sz="2000" b="1" dirty="0" err="1">
                <a:latin typeface="Courier"/>
              </a:rPr>
              <a:t>gdpPercap</a:t>
            </a:r>
            <a:r>
              <a:rPr lang="en-US" sz="2000" b="1" dirty="0">
                <a:latin typeface="Courier"/>
              </a:rPr>
              <a:t>)</a:t>
            </a:r>
            <a:r>
              <a:rPr lang="en-US" sz="2000" dirty="0">
                <a:latin typeface="Courier"/>
              </a:rPr>
              <a:t> ~ </a:t>
            </a:r>
            <a:r>
              <a:rPr lang="en-US" sz="2000" dirty="0" err="1">
                <a:latin typeface="Courier"/>
              </a:rPr>
              <a:t>lifeExp</a:t>
            </a:r>
            <a:r>
              <a:rPr lang="en-US" sz="2000" dirty="0">
                <a:latin typeface="Courier"/>
              </a:rPr>
              <a:t>, data = gm)
 Coefficients:
             Estimate Std. Error t value </a:t>
            </a:r>
            <a:r>
              <a:rPr lang="en-US" sz="2000" dirty="0" err="1">
                <a:latin typeface="Courier"/>
              </a:rPr>
              <a:t>Pr</a:t>
            </a:r>
            <a:r>
              <a:rPr lang="en-US" sz="2000" dirty="0">
                <a:latin typeface="Courier"/>
              </a:rPr>
              <a:t>(&gt;|t|)    
 (Intercept)  2.52747    0.37988   6.653 5.97e-10 ***
 </a:t>
            </a:r>
            <a:r>
              <a:rPr lang="en-US" sz="2000" dirty="0" err="1">
                <a:latin typeface="Courier"/>
              </a:rPr>
              <a:t>lifeExp</a:t>
            </a:r>
            <a:r>
              <a:rPr lang="en-US" sz="2000" dirty="0">
                <a:latin typeface="Courier"/>
              </a:rPr>
              <a:t>      0.09086    0.00558  16.283  &lt; 2e-16 ***
 ---
 </a:t>
            </a:r>
            <a:r>
              <a:rPr lang="en-US" sz="2000" dirty="0" err="1">
                <a:latin typeface="Courier"/>
              </a:rPr>
              <a:t>Signif</a:t>
            </a:r>
            <a:r>
              <a:rPr lang="en-US" sz="2000" dirty="0">
                <a:latin typeface="Courier"/>
              </a:rPr>
              <a:t>. codes:  0 '***' 0.001 '**' 0.01 '*' 0.05 '.' 0.1 ' ' 1
 Residual standard error: 0.7999 on 140 degrees of freedom
 Multiple R-squared:  </a:t>
            </a:r>
            <a:r>
              <a:rPr lang="en-US" sz="2000" b="1" dirty="0">
                <a:latin typeface="Courier"/>
              </a:rPr>
              <a:t>0.6544</a:t>
            </a:r>
            <a:r>
              <a:rPr lang="en-US" sz="2000" dirty="0">
                <a:latin typeface="Courier"/>
              </a:rPr>
              <a:t>, Adjusted R-squared:  0.652 
 F-statistic: 265.2 on 1 and 140 DF,  p-value: &lt; 2.2e-16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1647-D481-4719-9799-74F09F2A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Careful…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9F74A-F3AA-4482-915B-DBCAB6F4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85576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8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|5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2|13.2|18.5|4.6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38.3|3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|37.7|15.5|17.1|37|4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17|20|25.6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28.8|2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5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6743D-3298-40A4-A1C0-C4FF00A469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249372-1039-45DE-A93A-22F67C44B7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9F5CE1-8C8F-40F6-B558-B68A5800A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881</TotalTime>
  <Words>844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Office Theme</vt:lpstr>
      <vt:lpstr>Regression Fundamentals I</vt:lpstr>
      <vt:lpstr>Inference Interpretation</vt:lpstr>
      <vt:lpstr>Make Me Taller</vt:lpstr>
      <vt:lpstr>Make Me Taller</vt:lpstr>
      <vt:lpstr>Make Me Taller</vt:lpstr>
      <vt:lpstr>Careful…</vt:lpstr>
      <vt:lpstr>Careful…</vt:lpstr>
      <vt:lpstr>Careful…</vt:lpstr>
      <vt:lpstr>Careful…</vt:lpstr>
      <vt:lpstr>Estimation</vt:lpstr>
      <vt:lpstr>Theory vs. Practice</vt:lpstr>
      <vt:lpstr>Regression Fitting Intuition</vt:lpstr>
      <vt:lpstr>Regression Fitting: Height vs. Weight</vt:lpstr>
      <vt:lpstr>Regression Fitting: Height vs. Weight</vt:lpstr>
      <vt:lpstr>BLUE - Best Linear Unbiased Estimator</vt:lpstr>
      <vt:lpstr>MSE Minimization</vt:lpstr>
      <vt:lpstr>Bias-Variance Tradeoff</vt:lpstr>
      <vt:lpstr>Coefficient Estimation: SLR</vt:lpstr>
      <vt:lpstr>Coefficient Estimation: Multivariate Matrix Notation </vt:lpstr>
      <vt:lpstr>OLS Interpretation</vt:lpstr>
      <vt:lpstr>Importance of OLS </vt:lpstr>
      <vt:lpstr>Hypothesis Testing</vt:lpstr>
      <vt:lpstr>R2</vt:lpstr>
      <vt:lpstr>What is Meant by “Linear”</vt:lpstr>
      <vt:lpstr>Logarithm Variables</vt:lpstr>
      <vt:lpstr>Involved Interpretation</vt:lpstr>
      <vt:lpstr>Dummy Variables</vt:lpstr>
      <vt:lpstr>Elasticities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Fundamentals I</dc:title>
  <dc:creator>Julian Wade</dc:creator>
  <cp:lastModifiedBy>Julian Wade</cp:lastModifiedBy>
  <cp:revision>1</cp:revision>
  <dcterms:created xsi:type="dcterms:W3CDTF">2020-08-06T00:33:43Z</dcterms:created>
  <dcterms:modified xsi:type="dcterms:W3CDTF">2021-01-30T00:33:50Z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