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Julian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8/14/2020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T</m:t>
                          </m:r>
                          <m:r>
                            <m:t>P</m:t>
                          </m:r>
                        </m:num>
                        <m:den>
                          <m:r>
                            <m:t>T</m:t>
                          </m:r>
                          <m:r>
                            <m:t>P</m:t>
                          </m:r>
                          <m:r>
                            <m:t>+</m:t>
                          </m:r>
                          <m:r>
                            <m:t>F</m:t>
                          </m:r>
                          <m:r>
                            <m:t>N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T</m:t>
                          </m:r>
                          <m:r>
                            <m:t>N</m:t>
                          </m:r>
                        </m:num>
                        <m:den>
                          <m:r>
                            <m:t>T</m:t>
                          </m:r>
                          <m:r>
                            <m:t>N</m:t>
                          </m:r>
                          <m:r>
                            <m:t>+</m:t>
                          </m:r>
                          <m:r>
                            <m:t>F</m:t>
                          </m:r>
                          <m:r>
                            <m:t>P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T</m:t>
                          </m:r>
                          <m:r>
                            <m:t>P</m:t>
                          </m:r>
                          <m:r>
                            <m:t>+</m:t>
                          </m:r>
                          <m:r>
                            <m:t>T</m:t>
                          </m:r>
                          <m:r>
                            <m:t>N</m:t>
                          </m:r>
                        </m:num>
                        <m:den>
                          <m:r>
                            <m:t>T</m:t>
                          </m:r>
                          <m:r>
                            <m:t>N</m:t>
                          </m:r>
                          <m:r>
                            <m:t>+</m:t>
                          </m:r>
                          <m:r>
                            <m:t>T</m:t>
                          </m:r>
                          <m:r>
                            <m:t>P</m:t>
                          </m:r>
                          <m:r>
                            <m:t>+</m:t>
                          </m:r>
                          <m:r>
                            <m:t>F</m:t>
                          </m:r>
                          <m:r>
                            <m:t>N</m:t>
                          </m:r>
                          <m:r>
                            <m:t>+</m:t>
                          </m:r>
                          <m:r>
                            <m:t>F</m:t>
                          </m:r>
                          <m:r>
                            <m:t>P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∈</m:t>
                    </m:r>
                    <m:r>
                      <m:t>[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]</m:t>
                    </m:r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 code and math</dc:title>
  <dc:creator>Julian</dc:creator>
  <cp:keywords/>
  <dcterms:created xsi:type="dcterms:W3CDTF">2020-08-14T23:44:07Z</dcterms:created>
  <dcterms:modified xsi:type="dcterms:W3CDTF">2020-08-14T23:44:07Z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8/14/2020</vt:lpwstr>
  </property>
  <property fmtid="{D5CDD505-2E9C-101B-9397-08002B2CF9AE}" pid="3" name="output">
    <vt:lpwstr>powerpoint_presentation</vt:lpwstr>
  </property>
</Properties>
</file>