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>
        <p:scale>
          <a:sx n="71" d="100"/>
          <a:sy n="71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07341" y="136525"/>
            <a:ext cx="9144000" cy="898899"/>
          </a:xfrm>
        </p:spPr>
        <p:txBody>
          <a:bodyPr anchor="t"/>
          <a:lstStyle>
            <a:lvl1pPr algn="r"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Lecture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452282"/>
            <a:ext cx="9144000" cy="1655762"/>
          </a:xfrm>
        </p:spPr>
        <p:txBody>
          <a:bodyPr/>
          <a:lstStyle>
            <a:lvl1pPr marL="0" indent="0" algn="r">
              <a:buNone/>
              <a:defRPr sz="2400" b="1">
                <a:solidFill>
                  <a:srgbClr val="E84A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Machine Learning Fundamentals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F4441-01B0-41A1-8706-6CD39985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A2F5-AFD8-4CB7-94DF-AE9A5AE7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8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52E9-6B42-4894-8BB8-6ADD0A2A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028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AAB0-FB1C-493B-B9B5-447A7773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F192-81D6-44BA-8736-B2F12F07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A711-06AE-4806-911B-BBE202B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90209-7C5B-4EC8-94A5-312EEE26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6668"/>
            <a:ext cx="10515600" cy="2852737"/>
          </a:xfrm>
        </p:spPr>
        <p:txBody>
          <a:bodyPr anchor="b"/>
          <a:lstStyle>
            <a:lvl1pPr>
              <a:defRPr sz="6000"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BAE19-C506-4FDE-A397-5C4332C5C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2639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A1F3D-37BA-480B-B982-1860DB90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949C-A0E1-4647-B8B2-D85327C7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E57A-49FB-4F07-B574-D6CBB72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7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B19D-28B6-4C2E-B172-869B1C71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2845C-23F3-4B23-BC0A-883FB985B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162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0D779-080E-4AB8-89E4-40E6FAC43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162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12635-CB8A-48FC-88B5-6A0D7220F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0E468-238B-4B9F-8AAB-5AE6BAC9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54225-6369-4BC7-8894-30B7D026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1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721E-DE5C-4180-9CAA-602201C1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9590-BEA7-4C8D-BF3F-06F2D6DFA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49B3-9CED-4E23-9702-DFA968569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78C6F-35E5-4AC9-9979-79A87F74D6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CDDB2-1741-4FBF-ACE4-DC59F484C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36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FE34F-0467-4747-9DFB-2267314D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BD7FE-4933-4DFC-9293-502C519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18997-C271-43D0-B331-EFF4279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BA53-1F16-4527-8970-FAEDDCAD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E84A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F0692B-425B-4ECE-96C2-CF89ABE14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0037A-8549-491F-89D8-B7CBCD43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83266-9D7C-47E2-A274-5C70AA04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5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B40F-1C8A-4CAB-81CE-92FA25AF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9399-398A-4C41-8C6C-06BD9AEFD18D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51875-C122-4619-BCF7-7FFC9B6A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607BB-0E3B-4587-9195-D602F5D9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38E78-76CC-4442-B3DA-8B33E6B1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A233-36CB-4521-9764-D67D07E7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190D0-F842-4FA6-B4B0-74B99AB6A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9399-398A-4C41-8C6C-06BD9AEFD18D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6103-0A9E-429B-8AD9-95DFE9C9B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8BF6D-F576-44C5-9C89-A457EE5B4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7100-2BF0-4E9C-A6A6-1DA190E54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A2BA-9483-4E2C-A77A-E6E29217DC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07341" y="136525"/>
            <a:ext cx="9144000" cy="898899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Lecture</a:t>
            </a:r>
            <a:r>
              <a:rPr/>
              <a:t> </a:t>
            </a:r>
            <a:r>
              <a:rPr/>
              <a:t>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AE08C-2DFA-41BF-90C8-9EA00F99C8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07341" y="1452282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ECON</a:t>
            </a:r>
            <a:r>
              <a:rPr/>
              <a:t> </a:t>
            </a:r>
            <a:r>
              <a:rPr/>
              <a:t>490: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ML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Econ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B1E16-2EB5-4057-8781-B961329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Fall</a:t>
            </a:r>
            <a:r>
              <a:rPr/>
              <a:t> </a:t>
            </a:r>
            <a:r>
              <a:rPr/>
              <a:t>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8952E9-6B42-4894-8BB8-6ADD0A2A6C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t>=</m:t>
                      </m:r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a renter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homeowner, i.e. not a renter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Y</m:t>
                    </m:r>
                    <m:r>
                      <m:t>=</m:t>
                    </m:r>
                    <m:r>
                      <m:t>α</m:t>
                    </m:r>
                    <m:r>
                      <m:t>+</m:t>
                    </m:r>
                    <m:r>
                      <m:t>β</m:t>
                    </m:r>
                    <m:r>
                      <m:t>X</m:t>
                    </m:r>
                    <m:r>
                      <m:t>+</m:t>
                    </m:r>
                    <m:r>
                      <m:t>ϵ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Y</m:t>
                    </m:r>
                    <m:r>
                      <m:t>=</m:t>
                    </m:r>
                    <m:r>
                      <m:t>p</m:t>
                    </m:r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  <m:r>
                      <m:t>+</m:t>
                    </m:r>
                    <m:r>
                      <m:t>ϵ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p</m:t>
                    </m:r>
                    <m:r>
                      <m:t>(</m:t>
                    </m:r>
                    <m:r>
                      <m:t>X</m:t>
                    </m:r>
                    <m:r>
                      <m:t>)</m:t>
                    </m:r>
                    <m:r>
                      <m:t>=</m:t>
                    </m:r>
                    <m:r>
                      <m:t>P</m:t>
                    </m:r>
                    <m:r>
                      <m:t>r</m:t>
                    </m:r>
                    <m:r>
                      <m:t>(</m:t>
                    </m:r>
                    <m:r>
                      <m:t>Y</m:t>
                    </m:r>
                    <m:r>
                      <m:t>=</m:t>
                    </m:r>
                    <m:r>
                      <m:t>1</m:t>
                    </m:r>
                    <m:r>
                      <m:t>|</m:t>
                    </m:r>
                    <m:r>
                      <m:t>X</m:t>
                    </m:r>
                    <m:r>
                      <m:t>)</m:t>
                    </m:r>
                  </m:oMath>
                </a14:m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math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8952E9-6B42-4894-8BB8-6ADD0A2A6C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(</m:t>
                      </m:r>
                      <m:r>
                        <m:t>X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sSup>
                            <m:e>
                              <m:r>
                                <m:t>e</m:t>
                              </m:r>
                            </m:e>
                            <m:sup>
                              <m:r>
                                <m:t>α</m:t>
                              </m:r>
                              <m:r>
                                <m:t>+</m:t>
                              </m:r>
                              <m:r>
                                <m:t>β</m:t>
                              </m:r>
                              <m:r>
                                <m:t>X</m:t>
                              </m:r>
                            </m:sup>
                          </m:sSup>
                        </m:num>
                        <m:den>
                          <m:r>
                            <m:t>1</m:t>
                          </m:r>
                          <m:r>
                            <m:t>+</m:t>
                          </m:r>
                          <m:sSup>
                            <m:e>
                              <m:r>
                                <m:t>e</m:t>
                              </m:r>
                            </m:e>
                            <m:sup>
                              <m:r>
                                <m:t>α</m:t>
                              </m:r>
                              <m:r>
                                <m:t>+</m:t>
                              </m:r>
                              <m:r>
                                <m:t>β</m:t>
                              </m:r>
                              <m:r>
                                <m:t>X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r>
                            <m:t>(</m:t>
                          </m:r>
                          <m:r>
                            <m:t>X</m:t>
                          </m:r>
                          <m:r>
                            <m:t>)</m:t>
                          </m:r>
                        </m:num>
                        <m:den>
                          <m:r>
                            <m:t>1</m:t>
                          </m:r>
                          <m:r>
                            <m:t>−</m:t>
                          </m:r>
                          <m:r>
                            <m:t>p</m:t>
                          </m:r>
                          <m:r>
                            <m:t>(</m:t>
                          </m:r>
                          <m:r>
                            <m:t>X</m:t>
                          </m:r>
                          <m:r>
                            <m:t>)</m:t>
                          </m:r>
                        </m:den>
                      </m:f>
                      <m:r>
                        <m:t>=</m:t>
                      </m:r>
                      <m:sSup>
                        <m:e>
                          <m:r>
                            <m:t>e</m:t>
                          </m:r>
                        </m:e>
                        <m:sup>
                          <m:r>
                            <m:t>α</m:t>
                          </m:r>
                          <m:r>
                            <m:t>+</m:t>
                          </m:r>
                          <m:r>
                            <m:t>β</m:t>
                          </m:r>
                          <m:r>
                            <m:t>X</m:t>
                          </m:r>
                        </m:sup>
                      </m:sSup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p</m:t>
                              </m:r>
                              <m:r>
                                <m:t>(</m:t>
                              </m:r>
                              <m:r>
                                <m:t>X</m:t>
                              </m:r>
                              <m:r>
                                <m:t>)</m:t>
                              </m:r>
                            </m:num>
                            <m:den>
                              <m:r>
                                <m:t>1</m:t>
                              </m:r>
                              <m:r>
                                <m:t>−</m:t>
                              </m:r>
                              <m:r>
                                <m:t>p</m:t>
                              </m:r>
                              <m:r>
                                <m:t>(</m:t>
                              </m:r>
                              <m:r>
                                <m:t>X</m:t>
                              </m:r>
                              <m:r>
                                <m:t>)</m:t>
                              </m:r>
                            </m:den>
                          </m:f>
                        </m:e>
                      </m:d>
                      <m:r>
                        <m:t>=</m:t>
                      </m:r>
                      <m:r>
                        <m:t>α</m:t>
                      </m:r>
                      <m:r>
                        <m:t>+</m:t>
                      </m:r>
                      <m:r>
                        <m:t>β</m:t>
                      </m:r>
                      <m:r>
                        <m:t>X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binomial</a:t>
            </a:r>
            <a:r>
              <a:rPr/>
              <a:t> </a:t>
            </a:r>
            <a:r>
              <a:rPr/>
              <a:t>maximization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8952E9-6B42-4894-8BB8-6ADD0A2A6C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max </m:t>
                      </m:r>
                      <m:r>
                        <m:t>L</m:t>
                      </m:r>
                      <m:r>
                        <m:t>(</m:t>
                      </m:r>
                      <m:r>
                        <m:t>α</m:t>
                      </m:r>
                      <m:r>
                        <m:t>,</m:t>
                      </m:r>
                      <m:r>
                        <m:t>β</m:t>
                      </m:r>
                      <m:r>
                        <m:t>)</m:t>
                      </m:r>
                      <m:r>
                        <m:t>=</m:t>
                      </m:r>
                      <m:nary>
                        <m:naryPr>
                          <m:chr m:val="∏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i</m:t>
                          </m:r>
                          <m:r>
                            <m:t>;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r>
                        <m:t>(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)</m:t>
                      </m:r>
                      <m:nary>
                        <m:naryPr>
                          <m:chr m:val="∏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i</m:t>
                          </m:r>
                          <m:r>
                            <m:t>;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=</m:t>
                          </m:r>
                          <m:r>
                            <m:t>0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r>
                        <m:t>(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max </m:t>
                      </m:r>
                      <m:r>
                        <m:t>l</m:t>
                      </m:r>
                      <m:r>
                        <m:t>(</m:t>
                      </m:r>
                      <m:r>
                        <m:t>α</m:t>
                      </m:r>
                      <m:r>
                        <m:t>,</m:t>
                      </m:r>
                      <m:r>
                        <m:t>β</m:t>
                      </m:r>
                      <m:r>
                        <m:t>)</m:t>
                      </m:r>
                      <m: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i</m:t>
                          </m:r>
                          <m:r>
                            <m:t>;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l</m:t>
                          </m:r>
                        </m:e>
                      </m:nary>
                      <m:r>
                        <m:t>o</m:t>
                      </m:r>
                      <m:r>
                        <m:t>g</m:t>
                      </m:r>
                      <m:r>
                        <m:t>(</m:t>
                      </m:r>
                      <m:r>
                        <m:t>p</m:t>
                      </m:r>
                      <m:r>
                        <m:t>(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)</m:t>
                      </m:r>
                      <m:r>
                        <m:t>)</m:t>
                      </m:r>
                      <m:r>
                        <m:t>+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1"/>
                        </m:naryPr>
                        <m:sub>
                          <m:r>
                            <m:t>i</m:t>
                          </m:r>
                          <m:r>
                            <m:t>;</m:t>
                          </m:r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=</m:t>
                          </m:r>
                          <m:r>
                            <m:t>0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l</m:t>
                          </m:r>
                        </m:e>
                      </m:nary>
                      <m:r>
                        <m:t>o</m:t>
                      </m:r>
                      <m:r>
                        <m:t>g</m:t>
                      </m:r>
                      <m:r>
                        <m:t>(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p</m:t>
                      </m:r>
                      <m:r>
                        <m:t>(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)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r>
                            <m:t>(</m:t>
                          </m:r>
                        </m:e>
                      </m:nary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r>
                        <m:t>(</m:t>
                      </m:r>
                      <m:r>
                        <m:t>p</m:t>
                      </m:r>
                      <m:r>
                        <m:t>(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)</m:t>
                      </m:r>
                      <m:r>
                        <m:t>)</m:t>
                      </m:r>
                      <m:r>
                        <m:t>+</m:t>
                      </m:r>
                      <m:r>
                        <m:t>(</m:t>
                      </m:r>
                      <m:r>
                        <m:t>1</m:t>
                      </m:r>
                      <m:r>
                        <m:t>−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)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r>
                        <m:t>(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p</m:t>
                      </m:r>
                      <m:r>
                        <m:t>(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)</m:t>
                      </m:r>
                      <m:r>
                        <m:t>)</m:t>
                      </m:r>
                      <m:r>
                        <m:t>)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=</m:t>
                      </m:r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r>
                            <m:t>(</m:t>
                          </m:r>
                        </m:e>
                      </m:nary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(</m:t>
                      </m:r>
                      <m:r>
                        <m:t>α</m:t>
                      </m:r>
                      <m:r>
                        <m:t>+</m:t>
                      </m:r>
                      <m:r>
                        <m:t>β</m:t>
                      </m:r>
                      <m:r>
                        <m:t>X</m:t>
                      </m:r>
                      <m:r>
                        <m:t>)</m:t>
                      </m:r>
                      <m:r>
                        <m:t>−</m:t>
                      </m:r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r>
                        <m:t>(</m:t>
                      </m:r>
                      <m:r>
                        <m:t>1</m:t>
                      </m:r>
                      <m:r>
                        <m:t>+</m:t>
                      </m:r>
                      <m:sSup>
                        <m:e>
                          <m:r>
                            <m:t>e</m:t>
                          </m:r>
                        </m:e>
                        <m:sup>
                          <m:r>
                            <m:t>α</m:t>
                          </m:r>
                          <m:r>
                            <m:t>+</m:t>
                          </m:r>
                          <m:r>
                            <m:t>β</m:t>
                          </m:r>
                          <m:r>
                            <m:t>X</m:t>
                          </m:r>
                        </m:sup>
                      </m:sSup>
                      <m:r>
                        <m:t>)</m:t>
                      </m:r>
                      <m:r>
                        <m:t>)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8952E9-6B42-4894-8BB8-6ADD0A2A6C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β</m:t>
                        </m:r>
                      </m:e>
                    </m:acc>
                  </m:oMath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sSup>
                            <m:e>
                              <m:r>
                                <m:t>e</m:t>
                              </m:r>
                            </m:e>
                            <m:sup>
                              <m:acc>
                                <m:accPr>
                                  <m:chr m:val="̂"/>
                                </m:accPr>
                                <m:e>
                                  <m:r>
                                    <m:t>y</m:t>
                                  </m:r>
                                </m:e>
                              </m:acc>
                            </m:sup>
                          </m:sSup>
                        </m:num>
                        <m:den>
                          <m:r>
                            <m:t>1</m:t>
                          </m:r>
                          <m:r>
                            <m:t>+</m:t>
                          </m:r>
                          <m:sSup>
                            <m:e>
                              <m:r>
                                <m:t>e</m:t>
                              </m:r>
                            </m:e>
                            <m:sup>
                              <m:acc>
                                <m:accPr>
                                  <m:chr m:val="̂"/>
                                </m:accPr>
                                <m:e>
                                  <m:r>
                                    <m:t>y</m:t>
                                  </m:r>
                                </m:e>
                              </m:acc>
                            </m:sup>
                          </m:sSup>
                        </m:den>
                      </m:f>
                      <m:r>
                        <m:t>=</m:t>
                      </m:r>
                      <m:r>
                        <m:t>.28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t>=</m:t>
                      </m:r>
                      <m:d>
                        <m:dPr>
                          <m:begChr m:val="{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apples</m:t>
                                </m:r>
                              </m:e>
                            </m:mr>
                            <m:mr>
                              <m:e>
                                <m: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tooth paste</m:t>
                                </m:r>
                              </m:e>
                            </m:mr>
                            <m:mr>
                              <m:e>
                                <m: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charcoal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8952E9-6B42-4894-8BB8-6ADD0A2A6C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rPr>
                                  <m:nor/>
                                  <m:sty m:val="p"/>
                                </m:rPr>
                                <m:t>Pr</m:t>
                              </m:r>
                              <m:r>
                                <m:t>(</m:t>
                              </m:r>
                              <m:r>
                                <m:t>G</m:t>
                              </m:r>
                              <m:r>
                                <m:t>=</m:t>
                              </m:r>
                              <m:r>
                                <m:t>1</m:t>
                              </m:r>
                              <m:r>
                                <m:t>|</m:t>
                              </m:r>
                              <m:r>
                                <m:t>X</m:t>
                              </m:r>
                              <m:r>
                                <m:t>=</m:t>
                              </m:r>
                              <m:r>
                                <m:t>x</m:t>
                              </m:r>
                              <m:r>
                                <m:t>)</m:t>
                              </m:r>
                            </m:num>
                            <m:den>
                              <m:r>
                                <m:rPr>
                                  <m:nor/>
                                  <m:sty m:val="p"/>
                                </m:rPr>
                                <m:t>Pr</m:t>
                              </m:r>
                              <m:r>
                                <m:t>(</m:t>
                              </m:r>
                              <m:r>
                                <m:t>G</m:t>
                              </m:r>
                              <m:r>
                                <m:t>=</m:t>
                              </m:r>
                              <m:r>
                                <m:t>K</m:t>
                              </m:r>
                              <m:r>
                                <m:t>|</m:t>
                              </m:r>
                              <m:r>
                                <m:t>X</m:t>
                              </m:r>
                              <m:r>
                                <m:t>=</m:t>
                              </m:r>
                              <m:r>
                                <m:t>x</m:t>
                              </m:r>
                              <m:r>
                                <m:t>)</m:t>
                              </m:r>
                            </m:den>
                          </m:f>
                        </m:e>
                      </m:d>
                      <m:r>
                        <m:t>=</m:t>
                      </m:r>
                      <m:sSub>
                        <m:e>
                          <m:r>
                            <m:t>α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t>X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rPr>
                                  <m:nor/>
                                  <m:sty m:val="p"/>
                                </m:rPr>
                                <m:t>Pr</m:t>
                              </m:r>
                              <m:r>
                                <m:t>(</m:t>
                              </m:r>
                              <m:r>
                                <m:t>G</m:t>
                              </m:r>
                              <m:r>
                                <m:t>=</m:t>
                              </m:r>
                              <m:r>
                                <m:t>2</m:t>
                              </m:r>
                              <m:r>
                                <m:t>|</m:t>
                              </m:r>
                              <m:r>
                                <m:t>X</m:t>
                              </m:r>
                              <m:r>
                                <m:t>=</m:t>
                              </m:r>
                              <m:r>
                                <m:t>x</m:t>
                              </m:r>
                              <m:r>
                                <m:t>)</m:t>
                              </m:r>
                            </m:num>
                            <m:den>
                              <m:r>
                                <m:rPr>
                                  <m:nor/>
                                  <m:sty m:val="p"/>
                                </m:rPr>
                                <m:t>Pr</m:t>
                              </m:r>
                              <m:r>
                                <m:t>(</m:t>
                              </m:r>
                              <m:r>
                                <m:t>G</m:t>
                              </m:r>
                              <m:r>
                                <m:t>=</m:t>
                              </m:r>
                              <m:r>
                                <m:t>K</m:t>
                              </m:r>
                              <m:r>
                                <m:t>|</m:t>
                              </m:r>
                              <m:r>
                                <m:t>X</m:t>
                              </m:r>
                              <m:r>
                                <m:t>=</m:t>
                              </m:r>
                              <m:r>
                                <m:t>x</m:t>
                              </m:r>
                              <m:r>
                                <m:t>)</m:t>
                              </m:r>
                            </m:den>
                          </m:f>
                        </m:e>
                      </m:d>
                      <m:r>
                        <m:t>=</m:t>
                      </m:r>
                      <m:sSub>
                        <m:e>
                          <m:r>
                            <m:t>α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t>X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o</m:t>
                      </m:r>
                      <m:r>
                        <m:t>g</m:t>
                      </m:r>
                      <m:d>
                        <m:dPr>
                          <m:begChr m:val="("/>
                          <m:endChr m:val=")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rPr>
                                  <m:nor/>
                                  <m:sty m:val="p"/>
                                </m:rPr>
                                <m:t>Pr</m:t>
                              </m:r>
                              <m:r>
                                <m:t>(</m:t>
                              </m:r>
                              <m:r>
                                <m:t>G</m:t>
                              </m:r>
                              <m:r>
                                <m:t>=</m:t>
                              </m:r>
                              <m:r>
                                <m:t>K</m:t>
                              </m:r>
                              <m:r>
                                <m:t>−</m:t>
                              </m:r>
                              <m:r>
                                <m:t>1</m:t>
                              </m:r>
                              <m:r>
                                <m:t>|</m:t>
                              </m:r>
                              <m:r>
                                <m:t>X</m:t>
                              </m:r>
                              <m:r>
                                <m:t>=</m:t>
                              </m:r>
                              <m:r>
                                <m:t>x</m:t>
                              </m:r>
                              <m:r>
                                <m:t>)</m:t>
                              </m:r>
                            </m:num>
                            <m:den>
                              <m:r>
                                <m:rPr>
                                  <m:nor/>
                                  <m:sty m:val="p"/>
                                </m:rPr>
                                <m:t>Pr</m:t>
                              </m:r>
                              <m:r>
                                <m:t>(</m:t>
                              </m:r>
                              <m:r>
                                <m:t>G</m:t>
                              </m:r>
                              <m:r>
                                <m:t>=</m:t>
                              </m:r>
                              <m:r>
                                <m:t>K</m:t>
                              </m:r>
                              <m:r>
                                <m:t>|</m:t>
                              </m:r>
                              <m:r>
                                <m:t>X</m:t>
                              </m:r>
                              <m:r>
                                <m:t>=</m:t>
                              </m:r>
                              <m:r>
                                <m:t>x</m:t>
                              </m:r>
                              <m:r>
                                <m:t>)</m:t>
                              </m:r>
                            </m:den>
                          </m:f>
                        </m:e>
                      </m:d>
                      <m:r>
                        <m:t>=</m:t>
                      </m:r>
                      <m:sSub>
                        <m:e>
                          <m:r>
                            <m:t>α</m:t>
                          </m:r>
                        </m:e>
                        <m:sub>
                          <m:r>
                            <m:t>K</m:t>
                          </m:r>
                          <m:r>
                            <m:t>−</m:t>
                          </m:r>
                          <m:r>
                            <m:t>1</m:t>
                          </m:r>
                        </m:sub>
                      </m:sSub>
                      <m: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K</m:t>
                          </m:r>
                          <m:r>
                            <m:t>−</m:t>
                          </m:r>
                          <m:r>
                            <m:t>1</m:t>
                          </m:r>
                        </m:sub>
                      </m:sSub>
                      <m:r>
                        <m:t>X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⋮</m:t>
                    </m:r>
                  </m:oMath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8952E9-6B42-4894-8BB8-6ADD0A2A6C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Pr</m:t>
                      </m:r>
                      <m:r>
                        <m:t>(</m:t>
                      </m:r>
                      <m:r>
                        <m:t>G</m:t>
                      </m:r>
                      <m:r>
                        <m:t>=</m:t>
                      </m:r>
                      <m:r>
                        <m:t>k</m:t>
                      </m:r>
                      <m:r>
                        <m:t>|</m:t>
                      </m:r>
                      <m:r>
                        <m:t>X</m:t>
                      </m:r>
                      <m:r>
                        <m:t>=</m:t>
                      </m:r>
                      <m:r>
                        <m:t>x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sSup>
                            <m:e>
                              <m:r>
                                <m:t>e</m:t>
                              </m:r>
                            </m:e>
                            <m:sup>
                              <m:sSub>
                                <m:e>
                                  <m:r>
                                    <m:t>α</m:t>
                                  </m:r>
                                </m:e>
                                <m:sub>
                                  <m:r>
                                    <m:t>k</m:t>
                                  </m:r>
                                </m:sub>
                              </m:sSub>
                              <m:r>
                                <m:t>+</m:t>
                              </m:r>
                              <m:sSub>
                                <m:e>
                                  <m:r>
                                    <m:t>β</m:t>
                                  </m:r>
                                </m:e>
                                <m:sub>
                                  <m:r>
                                    <m:t>k</m:t>
                                  </m:r>
                                </m:sub>
                              </m:sSub>
                              <m:r>
                                <m:t>x</m:t>
                              </m:r>
                            </m:sup>
                          </m:sSup>
                        </m:num>
                        <m:den>
                          <m:r>
                            <m:t>1</m:t>
                          </m:r>
                          <m: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l</m:t>
                              </m:r>
                              <m: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K</m:t>
                              </m:r>
                              <m:r>
                                <m:t>−</m:t>
                              </m:r>
                              <m:r>
                                <m:t>1</m:t>
                              </m:r>
                            </m:sup>
                            <m:e>
                              <m:sSup>
                                <m:e>
                                  <m:r>
                                    <m:t>e</m:t>
                                  </m:r>
                                </m:e>
                                <m:sup>
                                  <m:sSub>
                                    <m:e>
                                      <m:r>
                                        <m:t>α</m:t>
                                      </m:r>
                                    </m:e>
                                    <m:sub>
                                      <m:r>
                                        <m:t>l</m:t>
                                      </m:r>
                                    </m:sub>
                                  </m:sSub>
                                  <m:r>
                                    <m:t>+</m:t>
                                  </m:r>
                                  <m:sSub>
                                    <m:e>
                                      <m:r>
                                        <m:t>β</m:t>
                                      </m:r>
                                    </m:e>
                                    <m:sub>
                                      <m:r>
                                        <m:t>l</m:t>
                                      </m:r>
                                    </m:sub>
                                  </m:sSub>
                                  <m:r>
                                    <m:t>x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k</m:t>
                    </m:r>
                    <m:r>
                      <m:t>=</m:t>
                    </m:r>
                    <m:r>
                      <m:t>1</m:t>
                    </m:r>
                    <m:r>
                      <m:t>,</m:t>
                    </m:r>
                    <m:r>
                      <m:t>.</m:t>
                    </m:r>
                    <m:r>
                      <m:t>.</m:t>
                    </m:r>
                    <m:r>
                      <m:t>.</m:t>
                    </m:r>
                    <m:r>
                      <m:t>,</m:t>
                    </m:r>
                    <m:r>
                      <m:t>K</m:t>
                    </m:r>
                    <m:r>
                      <m:t>−</m:t>
                    </m:r>
                    <m:r>
                      <m:t>1</m:t>
                    </m:r>
                  </m:oMath>
                </a14:m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Pr</m:t>
                      </m:r>
                      <m:r>
                        <m:t>(</m:t>
                      </m:r>
                      <m:r>
                        <m:t>G</m:t>
                      </m:r>
                      <m:r>
                        <m:t>=</m:t>
                      </m:r>
                      <m:r>
                        <m:t>K</m:t>
                      </m:r>
                      <m:r>
                        <m:t>|</m:t>
                      </m:r>
                      <m:r>
                        <m:t>X</m:t>
                      </m:r>
                      <m:r>
                        <m:t>=</m:t>
                      </m:r>
                      <m:r>
                        <m:t>x</m:t>
                      </m:r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1</m:t>
                          </m:r>
                          <m: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l</m:t>
                              </m:r>
                              <m: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K</m:t>
                              </m:r>
                              <m:r>
                                <m:t>−</m:t>
                              </m:r>
                              <m:r>
                                <m:t>1</m:t>
                              </m:r>
                            </m:sup>
                            <m:e>
                              <m:sSup>
                                <m:e>
                                  <m:r>
                                    <m:t>e</m:t>
                                  </m:r>
                                </m:e>
                                <m:sup>
                                  <m:sSub>
                                    <m:e>
                                      <m:r>
                                        <m:t>α</m:t>
                                      </m:r>
                                    </m:e>
                                    <m:sub>
                                      <m:r>
                                        <m:t>l</m:t>
                                      </m:r>
                                    </m:sub>
                                  </m:sSub>
                                  <m:r>
                                    <m:t>+</m:t>
                                  </m:r>
                                  <m:sSub>
                                    <m:e>
                                      <m:r>
                                        <m:t>β</m:t>
                                      </m:r>
                                    </m:e>
                                    <m:sub>
                                      <m:r>
                                        <m:t>l</m:t>
                                      </m:r>
                                    </m:sub>
                                  </m:sSub>
                                  <m:r>
                                    <m:t>x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75FF-077C-4A9C-8FD6-35D07DF0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Marginal</a:t>
            </a:r>
            <a:r>
              <a:rPr/>
              <a:t> </a:t>
            </a:r>
            <a:r>
              <a:rPr/>
              <a:t>effects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8952E9-6B42-4894-8BB8-6ADD0A2A6C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∂</m:t>
                          </m:r>
                          <m:r>
                            <m:t>p</m:t>
                          </m:r>
                          <m:r>
                            <m:t>(</m:t>
                          </m:r>
                          <m:r>
                            <m:t>X</m:t>
                          </m:r>
                          <m:r>
                            <m:t>)</m:t>
                          </m:r>
                        </m:num>
                        <m:den>
                          <m:r>
                            <m:t>∂</m:t>
                          </m:r>
                          <m:r>
                            <m:t>β</m:t>
                          </m:r>
                        </m:den>
                      </m:f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sSup>
                            <m:e>
                              <m:r>
                                <m:t>e</m:t>
                              </m:r>
                            </m:e>
                            <m:sup>
                              <m:r>
                                <m:t>α</m:t>
                              </m:r>
                              <m:r>
                                <m:t>+</m:t>
                              </m:r>
                              <m:r>
                                <m:t>x</m:t>
                              </m:r>
                              <m:r>
                                <m:t>β</m:t>
                              </m:r>
                            </m:sup>
                          </m:sSup>
                        </m:num>
                        <m:den>
                          <m:r>
                            <m:t>(</m:t>
                          </m:r>
                          <m:r>
                            <m:t>1</m:t>
                          </m:r>
                          <m:r>
                            <m:t>+</m:t>
                          </m:r>
                          <m:sSup>
                            <m:e>
                              <m:r>
                                <m:t>e</m:t>
                              </m:r>
                            </m:e>
                            <m:sup>
                              <m:r>
                                <m:t>α</m:t>
                              </m:r>
                              <m:r>
                                <m:t>+</m:t>
                              </m:r>
                              <m:r>
                                <m:t>x</m:t>
                              </m:r>
                              <m:r>
                                <m:t>β</m:t>
                              </m:r>
                            </m:sup>
                          </m:sSup>
                          <m:sSup>
                            <m:e>
                              <m:r>
                                <m:t>)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den>
                      </m:f>
                      <m:r>
                        <m:t>β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$$
\approx \frac{e^{\alpha + \bar{x} \beta}}{(1+e^{\alpha + \bar{x} \beta})^2} \beta \tag{Method 1}
$$</a:t>
                </a:r>
              </a:p>
              <a:p>
                <a:pPr lvl="0" marL="0" indent="0">
                  <a:buNone/>
                </a:pPr>
                <a:r>
                  <a:rPr/>
                  <a:t>$$
\approx \frac{1}{n}\sum_{i=1}^n \frac{e^{\hat{y_i}}}{(1+e^\hat{y_i})^2} \beta \tag{Method 2}
$$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8F44780-5256-485F-9CCE-466812806EB6}" vid="{76C45F86-A2D7-4191-839C-0F49AE8F72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7</dc:title>
  <dc:creator>ECON 490: Applied ML in Econ</dc:creator>
  <cp:keywords/>
  <dcterms:created xsi:type="dcterms:W3CDTF">2020-09-01T01:32:35Z</dcterms:created>
  <dcterms:modified xsi:type="dcterms:W3CDTF">2020-09-01T01:32:35Z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Fall 2020</vt:lpwstr>
  </property>
  <property fmtid="{D5CDD505-2E9C-101B-9397-08002B2CF9AE}" pid="3" name="output">
    <vt:lpwstr/>
  </property>
</Properties>
</file>