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0" r:id="rId6"/>
    <p:sldId id="261" r:id="rId7"/>
    <p:sldId id="257" r:id="rId8"/>
    <p:sldId id="258" r:id="rId9"/>
    <p:sldId id="271" r:id="rId10"/>
    <p:sldId id="262" r:id="rId11"/>
    <p:sldId id="272" r:id="rId12"/>
    <p:sldId id="259" r:id="rId13"/>
    <p:sldId id="273" r:id="rId14"/>
    <p:sldId id="263" r:id="rId15"/>
    <p:sldId id="276" r:id="rId16"/>
    <p:sldId id="274" r:id="rId17"/>
    <p:sldId id="265" r:id="rId18"/>
    <p:sldId id="266" r:id="rId19"/>
    <p:sldId id="267" r:id="rId20"/>
    <p:sldId id="275" r:id="rId21"/>
    <p:sldId id="268" r:id="rId22"/>
    <p:sldId id="270" r:id="rId23"/>
    <p:sldId id="26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4A27"/>
    <a:srgbClr val="1329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7" d="100"/>
          <a:sy n="67" d="100"/>
        </p:scale>
        <p:origin x="55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Julian" userId="29300715-b10e-48a2-887f-b7fa4e9e6130" providerId="ADAL" clId="{44BD684D-62AD-43FC-82FB-13913CB1F431}"/>
    <pc:docChg chg="modSld">
      <pc:chgData name="John Julian" userId="29300715-b10e-48a2-887f-b7fa4e9e6130" providerId="ADAL" clId="{44BD684D-62AD-43FC-82FB-13913CB1F431}" dt="2020-12-10T23:08:54.293" v="25" actId="20577"/>
      <pc:docMkLst>
        <pc:docMk/>
      </pc:docMkLst>
      <pc:sldChg chg="modSp">
        <pc:chgData name="John Julian" userId="29300715-b10e-48a2-887f-b7fa4e9e6130" providerId="ADAL" clId="{44BD684D-62AD-43FC-82FB-13913CB1F431}" dt="2020-12-10T23:08:54.293" v="25" actId="20577"/>
        <pc:sldMkLst>
          <pc:docMk/>
          <pc:sldMk cId="4088729846" sldId="270"/>
        </pc:sldMkLst>
        <pc:spChg chg="mod">
          <ac:chgData name="John Julian" userId="29300715-b10e-48a2-887f-b7fa4e9e6130" providerId="ADAL" clId="{44BD684D-62AD-43FC-82FB-13913CB1F431}" dt="2020-12-10T23:08:54.293" v="25" actId="20577"/>
          <ac:spMkLst>
            <pc:docMk/>
            <pc:sldMk cId="4088729846" sldId="270"/>
            <ac:spMk id="3" creationId="{9A2514F3-0964-4024-8FFD-8BAEED85703B}"/>
          </ac:spMkLst>
        </pc:spChg>
      </pc:sldChg>
    </pc:docChg>
  </pc:docChgLst>
  <pc:docChgLst>
    <pc:chgData name="John Julian" userId="29300715-b10e-48a2-887f-b7fa4e9e6130" providerId="ADAL" clId="{C4863FAE-6B22-44D4-876A-CE72BF5AE936}"/>
    <pc:docChg chg="undo custSel addSld delSld modSld sldOrd">
      <pc:chgData name="John Julian" userId="29300715-b10e-48a2-887f-b7fa4e9e6130" providerId="ADAL" clId="{C4863FAE-6B22-44D4-876A-CE72BF5AE936}" dt="2020-09-01T01:34:55.874" v="3132"/>
      <pc:docMkLst>
        <pc:docMk/>
      </pc:docMkLst>
      <pc:sldChg chg="modSp modAnim">
        <pc:chgData name="John Julian" userId="29300715-b10e-48a2-887f-b7fa4e9e6130" providerId="ADAL" clId="{C4863FAE-6B22-44D4-876A-CE72BF5AE936}" dt="2020-08-31T23:13:16.841" v="3026"/>
        <pc:sldMkLst>
          <pc:docMk/>
          <pc:sldMk cId="1142449071" sldId="257"/>
        </pc:sldMkLst>
        <pc:spChg chg="mod">
          <ac:chgData name="John Julian" userId="29300715-b10e-48a2-887f-b7fa4e9e6130" providerId="ADAL" clId="{C4863FAE-6B22-44D4-876A-CE72BF5AE936}" dt="2020-08-31T17:56:53.573" v="10" actId="20577"/>
          <ac:spMkLst>
            <pc:docMk/>
            <pc:sldMk cId="1142449071" sldId="257"/>
            <ac:spMk id="2" creationId="{264BFAB6-C671-4C38-8257-C33A90F566FD}"/>
          </ac:spMkLst>
        </pc:spChg>
        <pc:spChg chg="mod">
          <ac:chgData name="John Julian" userId="29300715-b10e-48a2-887f-b7fa4e9e6130" providerId="ADAL" clId="{C4863FAE-6B22-44D4-876A-CE72BF5AE936}" dt="2020-08-31T23:12:51.885" v="3022" actId="20577"/>
          <ac:spMkLst>
            <pc:docMk/>
            <pc:sldMk cId="1142449071" sldId="257"/>
            <ac:spMk id="3" creationId="{D064FB6B-82BA-4701-917F-04AF882ECF61}"/>
          </ac:spMkLst>
        </pc:spChg>
      </pc:sldChg>
      <pc:sldChg chg="addSp delSp modSp add">
        <pc:chgData name="John Julian" userId="29300715-b10e-48a2-887f-b7fa4e9e6130" providerId="ADAL" clId="{C4863FAE-6B22-44D4-876A-CE72BF5AE936}" dt="2020-08-31T21:01:06.994" v="2013"/>
        <pc:sldMkLst>
          <pc:docMk/>
          <pc:sldMk cId="307327597" sldId="258"/>
        </pc:sldMkLst>
        <pc:spChg chg="mod">
          <ac:chgData name="John Julian" userId="29300715-b10e-48a2-887f-b7fa4e9e6130" providerId="ADAL" clId="{C4863FAE-6B22-44D4-876A-CE72BF5AE936}" dt="2020-08-31T20:53:04.971" v="1988" actId="20577"/>
          <ac:spMkLst>
            <pc:docMk/>
            <pc:sldMk cId="307327597" sldId="258"/>
            <ac:spMk id="2" creationId="{C729DFE5-2DD1-4EB9-97F5-27C368B20F11}"/>
          </ac:spMkLst>
        </pc:spChg>
        <pc:spChg chg="del mod">
          <ac:chgData name="John Julian" userId="29300715-b10e-48a2-887f-b7fa4e9e6130" providerId="ADAL" clId="{C4863FAE-6B22-44D4-876A-CE72BF5AE936}" dt="2020-08-31T20:50:01.496" v="1887"/>
          <ac:spMkLst>
            <pc:docMk/>
            <pc:sldMk cId="307327597" sldId="258"/>
            <ac:spMk id="3" creationId="{FD6A7624-9ED0-45C3-8222-6A478ED745B3}"/>
          </ac:spMkLst>
        </pc:spChg>
        <pc:spChg chg="add del mod">
          <ac:chgData name="John Julian" userId="29300715-b10e-48a2-887f-b7fa4e9e6130" providerId="ADAL" clId="{C4863FAE-6B22-44D4-876A-CE72BF5AE936}" dt="2020-08-31T21:01:06.994" v="2013"/>
          <ac:spMkLst>
            <pc:docMk/>
            <pc:sldMk cId="307327597" sldId="258"/>
            <ac:spMk id="7" creationId="{9FB602F5-F99B-4C24-A140-D4D99793FCF9}"/>
          </ac:spMkLst>
        </pc:spChg>
        <pc:picChg chg="add del mod">
          <ac:chgData name="John Julian" userId="29300715-b10e-48a2-887f-b7fa4e9e6130" providerId="ADAL" clId="{C4863FAE-6B22-44D4-876A-CE72BF5AE936}" dt="2020-08-31T21:00:19.369" v="1993" actId="478"/>
          <ac:picMkLst>
            <pc:docMk/>
            <pc:sldMk cId="307327597" sldId="258"/>
            <ac:picMk id="5" creationId="{EB72ADAF-A427-4DEC-8882-38E95821B4FA}"/>
          </ac:picMkLst>
        </pc:picChg>
        <pc:picChg chg="add mod">
          <ac:chgData name="John Julian" userId="29300715-b10e-48a2-887f-b7fa4e9e6130" providerId="ADAL" clId="{C4863FAE-6B22-44D4-876A-CE72BF5AE936}" dt="2020-08-31T21:01:06.994" v="2013"/>
          <ac:picMkLst>
            <pc:docMk/>
            <pc:sldMk cId="307327597" sldId="258"/>
            <ac:picMk id="9" creationId="{65CD2B23-5BCC-4D4D-B2D4-529D4FDE2912}"/>
          </ac:picMkLst>
        </pc:picChg>
      </pc:sldChg>
      <pc:sldChg chg="modSp add modAnim">
        <pc:chgData name="John Julian" userId="29300715-b10e-48a2-887f-b7fa4e9e6130" providerId="ADAL" clId="{C4863FAE-6B22-44D4-876A-CE72BF5AE936}" dt="2020-08-31T23:13:56.954" v="3028"/>
        <pc:sldMkLst>
          <pc:docMk/>
          <pc:sldMk cId="1226210493" sldId="259"/>
        </pc:sldMkLst>
        <pc:spChg chg="mod">
          <ac:chgData name="John Julian" userId="29300715-b10e-48a2-887f-b7fa4e9e6130" providerId="ADAL" clId="{C4863FAE-6B22-44D4-876A-CE72BF5AE936}" dt="2020-08-31T18:09:08.260" v="587" actId="20577"/>
          <ac:spMkLst>
            <pc:docMk/>
            <pc:sldMk cId="1226210493" sldId="259"/>
            <ac:spMk id="2" creationId="{9E0A70E5-661E-4066-A3C9-2EC202579273}"/>
          </ac:spMkLst>
        </pc:spChg>
        <pc:spChg chg="mod">
          <ac:chgData name="John Julian" userId="29300715-b10e-48a2-887f-b7fa4e9e6130" providerId="ADAL" clId="{C4863FAE-6B22-44D4-876A-CE72BF5AE936}" dt="2020-08-31T21:25:27.516" v="2186" actId="20577"/>
          <ac:spMkLst>
            <pc:docMk/>
            <pc:sldMk cId="1226210493" sldId="259"/>
            <ac:spMk id="3" creationId="{B2315FAB-A775-40D5-BD47-0FB83F3CC077}"/>
          </ac:spMkLst>
        </pc:spChg>
      </pc:sldChg>
      <pc:sldChg chg="modSp add">
        <pc:chgData name="John Julian" userId="29300715-b10e-48a2-887f-b7fa4e9e6130" providerId="ADAL" clId="{C4863FAE-6B22-44D4-876A-CE72BF5AE936}" dt="2020-08-31T17:59:39.109" v="167" actId="20577"/>
        <pc:sldMkLst>
          <pc:docMk/>
          <pc:sldMk cId="416627316" sldId="260"/>
        </pc:sldMkLst>
        <pc:spChg chg="mod">
          <ac:chgData name="John Julian" userId="29300715-b10e-48a2-887f-b7fa4e9e6130" providerId="ADAL" clId="{C4863FAE-6B22-44D4-876A-CE72BF5AE936}" dt="2020-08-31T17:58:13.610" v="59" actId="313"/>
          <ac:spMkLst>
            <pc:docMk/>
            <pc:sldMk cId="416627316" sldId="260"/>
            <ac:spMk id="2" creationId="{F4C391F4-A9A6-404D-8D84-B02349E249E5}"/>
          </ac:spMkLst>
        </pc:spChg>
        <pc:spChg chg="mod">
          <ac:chgData name="John Julian" userId="29300715-b10e-48a2-887f-b7fa4e9e6130" providerId="ADAL" clId="{C4863FAE-6B22-44D4-876A-CE72BF5AE936}" dt="2020-08-31T17:59:39.109" v="167" actId="20577"/>
          <ac:spMkLst>
            <pc:docMk/>
            <pc:sldMk cId="416627316" sldId="260"/>
            <ac:spMk id="3" creationId="{91DA34F0-3E7D-4CDB-AB48-E291C85F51E4}"/>
          </ac:spMkLst>
        </pc:spChg>
      </pc:sldChg>
      <pc:sldChg chg="modSp add ord">
        <pc:chgData name="John Julian" userId="29300715-b10e-48a2-887f-b7fa4e9e6130" providerId="ADAL" clId="{C4863FAE-6B22-44D4-876A-CE72BF5AE936}" dt="2020-08-31T19:15:13.048" v="1487" actId="20577"/>
        <pc:sldMkLst>
          <pc:docMk/>
          <pc:sldMk cId="2645512258" sldId="261"/>
        </pc:sldMkLst>
        <pc:spChg chg="mod">
          <ac:chgData name="John Julian" userId="29300715-b10e-48a2-887f-b7fa4e9e6130" providerId="ADAL" clId="{C4863FAE-6B22-44D4-876A-CE72BF5AE936}" dt="2020-08-31T17:59:54.499" v="184" actId="20577"/>
          <ac:spMkLst>
            <pc:docMk/>
            <pc:sldMk cId="2645512258" sldId="261"/>
            <ac:spMk id="2" creationId="{A4FB005C-E087-470A-9E9A-A39344CE58D0}"/>
          </ac:spMkLst>
        </pc:spChg>
        <pc:spChg chg="mod">
          <ac:chgData name="John Julian" userId="29300715-b10e-48a2-887f-b7fa4e9e6130" providerId="ADAL" clId="{C4863FAE-6B22-44D4-876A-CE72BF5AE936}" dt="2020-08-31T19:15:13.048" v="1487" actId="20577"/>
          <ac:spMkLst>
            <pc:docMk/>
            <pc:sldMk cId="2645512258" sldId="261"/>
            <ac:spMk id="3" creationId="{B285AF79-0361-4755-BAEA-39B1B9BA96FB}"/>
          </ac:spMkLst>
        </pc:spChg>
      </pc:sldChg>
      <pc:sldChg chg="modSp add">
        <pc:chgData name="John Julian" userId="29300715-b10e-48a2-887f-b7fa4e9e6130" providerId="ADAL" clId="{C4863FAE-6B22-44D4-876A-CE72BF5AE936}" dt="2020-08-31T18:20:11.736" v="887" actId="20577"/>
        <pc:sldMkLst>
          <pc:docMk/>
          <pc:sldMk cId="1044586631" sldId="262"/>
        </pc:sldMkLst>
        <pc:spChg chg="mod">
          <ac:chgData name="John Julian" userId="29300715-b10e-48a2-887f-b7fa4e9e6130" providerId="ADAL" clId="{C4863FAE-6B22-44D4-876A-CE72BF5AE936}" dt="2020-08-31T18:20:11.736" v="887" actId="20577"/>
          <ac:spMkLst>
            <pc:docMk/>
            <pc:sldMk cId="1044586631" sldId="262"/>
            <ac:spMk id="2" creationId="{DA1652BE-C75C-4DAE-BDF1-A52348E874CB}"/>
          </ac:spMkLst>
        </pc:spChg>
        <pc:spChg chg="mod">
          <ac:chgData name="John Julian" userId="29300715-b10e-48a2-887f-b7fa4e9e6130" providerId="ADAL" clId="{C4863FAE-6B22-44D4-876A-CE72BF5AE936}" dt="2020-08-31T18:19:52.094" v="846" actId="20577"/>
          <ac:spMkLst>
            <pc:docMk/>
            <pc:sldMk cId="1044586631" sldId="262"/>
            <ac:spMk id="3" creationId="{08C9192D-B3D6-4FE4-B721-797C9F97289B}"/>
          </ac:spMkLst>
        </pc:spChg>
      </pc:sldChg>
      <pc:sldChg chg="modSp add del">
        <pc:chgData name="John Julian" userId="29300715-b10e-48a2-887f-b7fa4e9e6130" providerId="ADAL" clId="{C4863FAE-6B22-44D4-876A-CE72BF5AE936}" dt="2020-08-31T18:07:17.273" v="512" actId="2696"/>
        <pc:sldMkLst>
          <pc:docMk/>
          <pc:sldMk cId="2800454817" sldId="262"/>
        </pc:sldMkLst>
        <pc:spChg chg="mod">
          <ac:chgData name="John Julian" userId="29300715-b10e-48a2-887f-b7fa4e9e6130" providerId="ADAL" clId="{C4863FAE-6B22-44D4-876A-CE72BF5AE936}" dt="2020-08-31T18:07:14.727" v="511" actId="27636"/>
          <ac:spMkLst>
            <pc:docMk/>
            <pc:sldMk cId="2800454817" sldId="262"/>
            <ac:spMk id="2" creationId="{F9EDB952-2498-4731-BB48-5418E53A19EA}"/>
          </ac:spMkLst>
        </pc:spChg>
      </pc:sldChg>
      <pc:sldChg chg="modSp add modAnim">
        <pc:chgData name="John Julian" userId="29300715-b10e-48a2-887f-b7fa4e9e6130" providerId="ADAL" clId="{C4863FAE-6B22-44D4-876A-CE72BF5AE936}" dt="2020-08-31T23:15:04.174" v="3046"/>
        <pc:sldMkLst>
          <pc:docMk/>
          <pc:sldMk cId="1778887585" sldId="263"/>
        </pc:sldMkLst>
        <pc:spChg chg="mod">
          <ac:chgData name="John Julian" userId="29300715-b10e-48a2-887f-b7fa4e9e6130" providerId="ADAL" clId="{C4863FAE-6B22-44D4-876A-CE72BF5AE936}" dt="2020-08-31T19:41:00.326" v="1745" actId="20577"/>
          <ac:spMkLst>
            <pc:docMk/>
            <pc:sldMk cId="1778887585" sldId="263"/>
            <ac:spMk id="2" creationId="{ED07146E-3524-4AE3-AA6B-F3299206924A}"/>
          </ac:spMkLst>
        </pc:spChg>
        <pc:spChg chg="mod">
          <ac:chgData name="John Julian" userId="29300715-b10e-48a2-887f-b7fa4e9e6130" providerId="ADAL" clId="{C4863FAE-6B22-44D4-876A-CE72BF5AE936}" dt="2020-08-31T23:14:52.668" v="3044" actId="20577"/>
          <ac:spMkLst>
            <pc:docMk/>
            <pc:sldMk cId="1778887585" sldId="263"/>
            <ac:spMk id="3" creationId="{484C8413-BF16-4ADD-86AC-B6A37C08622C}"/>
          </ac:spMkLst>
        </pc:spChg>
      </pc:sldChg>
      <pc:sldChg chg="modSp add del">
        <pc:chgData name="John Julian" userId="29300715-b10e-48a2-887f-b7fa4e9e6130" providerId="ADAL" clId="{C4863FAE-6B22-44D4-876A-CE72BF5AE936}" dt="2020-08-31T21:25:06.366" v="2183" actId="2696"/>
        <pc:sldMkLst>
          <pc:docMk/>
          <pc:sldMk cId="516792074" sldId="264"/>
        </pc:sldMkLst>
        <pc:spChg chg="mod">
          <ac:chgData name="John Julian" userId="29300715-b10e-48a2-887f-b7fa4e9e6130" providerId="ADAL" clId="{C4863FAE-6B22-44D4-876A-CE72BF5AE936}" dt="2020-08-31T18:14:42.266" v="670" actId="20577"/>
          <ac:spMkLst>
            <pc:docMk/>
            <pc:sldMk cId="516792074" sldId="264"/>
            <ac:spMk id="2" creationId="{9CC277A9-35F6-4947-8486-9863453B343B}"/>
          </ac:spMkLst>
        </pc:spChg>
        <pc:spChg chg="mod">
          <ac:chgData name="John Julian" userId="29300715-b10e-48a2-887f-b7fa4e9e6130" providerId="ADAL" clId="{C4863FAE-6B22-44D4-876A-CE72BF5AE936}" dt="2020-08-31T18:58:26.505" v="1432" actId="20577"/>
          <ac:spMkLst>
            <pc:docMk/>
            <pc:sldMk cId="516792074" sldId="264"/>
            <ac:spMk id="3" creationId="{1E0830B3-61E7-4A5F-AA41-961A5C07E0E1}"/>
          </ac:spMkLst>
        </pc:spChg>
      </pc:sldChg>
      <pc:sldChg chg="modSp add">
        <pc:chgData name="John Julian" userId="29300715-b10e-48a2-887f-b7fa4e9e6130" providerId="ADAL" clId="{C4863FAE-6B22-44D4-876A-CE72BF5AE936}" dt="2020-08-31T19:18:18.206" v="1515" actId="20577"/>
        <pc:sldMkLst>
          <pc:docMk/>
          <pc:sldMk cId="2633470580" sldId="265"/>
        </pc:sldMkLst>
        <pc:spChg chg="mod">
          <ac:chgData name="John Julian" userId="29300715-b10e-48a2-887f-b7fa4e9e6130" providerId="ADAL" clId="{C4863FAE-6B22-44D4-876A-CE72BF5AE936}" dt="2020-08-31T18:20:06.794" v="878" actId="20577"/>
          <ac:spMkLst>
            <pc:docMk/>
            <pc:sldMk cId="2633470580" sldId="265"/>
            <ac:spMk id="2" creationId="{70D1A74A-37CE-40F9-8694-40EA1E5DC4D3}"/>
          </ac:spMkLst>
        </pc:spChg>
        <pc:spChg chg="mod">
          <ac:chgData name="John Julian" userId="29300715-b10e-48a2-887f-b7fa4e9e6130" providerId="ADAL" clId="{C4863FAE-6B22-44D4-876A-CE72BF5AE936}" dt="2020-08-31T19:18:18.206" v="1515" actId="20577"/>
          <ac:spMkLst>
            <pc:docMk/>
            <pc:sldMk cId="2633470580" sldId="265"/>
            <ac:spMk id="3" creationId="{E11B46C7-4B4B-47F1-AEC6-32110C660F3C}"/>
          </ac:spMkLst>
        </pc:spChg>
      </pc:sldChg>
      <pc:sldChg chg="modSp add">
        <pc:chgData name="John Julian" userId="29300715-b10e-48a2-887f-b7fa4e9e6130" providerId="ADAL" clId="{C4863FAE-6B22-44D4-876A-CE72BF5AE936}" dt="2020-08-31T22:10:15.703" v="3011" actId="20577"/>
        <pc:sldMkLst>
          <pc:docMk/>
          <pc:sldMk cId="210499384" sldId="266"/>
        </pc:sldMkLst>
        <pc:spChg chg="mod">
          <ac:chgData name="John Julian" userId="29300715-b10e-48a2-887f-b7fa4e9e6130" providerId="ADAL" clId="{C4863FAE-6B22-44D4-876A-CE72BF5AE936}" dt="2020-08-31T18:20:29.918" v="921" actId="20577"/>
          <ac:spMkLst>
            <pc:docMk/>
            <pc:sldMk cId="210499384" sldId="266"/>
            <ac:spMk id="2" creationId="{604A15A7-EA64-4425-A35E-CCADE705A0ED}"/>
          </ac:spMkLst>
        </pc:spChg>
        <pc:spChg chg="mod">
          <ac:chgData name="John Julian" userId="29300715-b10e-48a2-887f-b7fa4e9e6130" providerId="ADAL" clId="{C4863FAE-6B22-44D4-876A-CE72BF5AE936}" dt="2020-08-31T22:10:15.703" v="3011" actId="20577"/>
          <ac:spMkLst>
            <pc:docMk/>
            <pc:sldMk cId="210499384" sldId="266"/>
            <ac:spMk id="3" creationId="{78B8168F-FEEF-487F-ACCC-DADFE6F81CBF}"/>
          </ac:spMkLst>
        </pc:spChg>
      </pc:sldChg>
      <pc:sldChg chg="modSp add">
        <pc:chgData name="John Julian" userId="29300715-b10e-48a2-887f-b7fa4e9e6130" providerId="ADAL" clId="{C4863FAE-6B22-44D4-876A-CE72BF5AE936}" dt="2020-08-31T22:00:04.718" v="2654" actId="27636"/>
        <pc:sldMkLst>
          <pc:docMk/>
          <pc:sldMk cId="3699917947" sldId="267"/>
        </pc:sldMkLst>
        <pc:spChg chg="mod">
          <ac:chgData name="John Julian" userId="29300715-b10e-48a2-887f-b7fa4e9e6130" providerId="ADAL" clId="{C4863FAE-6B22-44D4-876A-CE72BF5AE936}" dt="2020-08-31T18:24:59.246" v="1019" actId="20577"/>
          <ac:spMkLst>
            <pc:docMk/>
            <pc:sldMk cId="3699917947" sldId="267"/>
            <ac:spMk id="2" creationId="{9314A7C8-271E-4C9E-A28F-77024824D3E0}"/>
          </ac:spMkLst>
        </pc:spChg>
        <pc:spChg chg="mod">
          <ac:chgData name="John Julian" userId="29300715-b10e-48a2-887f-b7fa4e9e6130" providerId="ADAL" clId="{C4863FAE-6B22-44D4-876A-CE72BF5AE936}" dt="2020-08-31T22:00:04.718" v="2654" actId="27636"/>
          <ac:spMkLst>
            <pc:docMk/>
            <pc:sldMk cId="3699917947" sldId="267"/>
            <ac:spMk id="3" creationId="{C2AD7719-6B45-42B7-BBD3-8BE4E034F040}"/>
          </ac:spMkLst>
        </pc:spChg>
      </pc:sldChg>
      <pc:sldChg chg="modSp add">
        <pc:chgData name="John Julian" userId="29300715-b10e-48a2-887f-b7fa4e9e6130" providerId="ADAL" clId="{C4863FAE-6B22-44D4-876A-CE72BF5AE936}" dt="2020-08-31T23:16:33.100" v="3059" actId="20577"/>
        <pc:sldMkLst>
          <pc:docMk/>
          <pc:sldMk cId="508258728" sldId="268"/>
        </pc:sldMkLst>
        <pc:spChg chg="mod">
          <ac:chgData name="John Julian" userId="29300715-b10e-48a2-887f-b7fa4e9e6130" providerId="ADAL" clId="{C4863FAE-6B22-44D4-876A-CE72BF5AE936}" dt="2020-08-31T22:00:30.010" v="2661"/>
          <ac:spMkLst>
            <pc:docMk/>
            <pc:sldMk cId="508258728" sldId="268"/>
            <ac:spMk id="2" creationId="{824E9061-E262-4FF7-B51A-C2D661C6DBBA}"/>
          </ac:spMkLst>
        </pc:spChg>
        <pc:spChg chg="mod">
          <ac:chgData name="John Julian" userId="29300715-b10e-48a2-887f-b7fa4e9e6130" providerId="ADAL" clId="{C4863FAE-6B22-44D4-876A-CE72BF5AE936}" dt="2020-08-31T23:16:33.100" v="3059" actId="20577"/>
          <ac:spMkLst>
            <pc:docMk/>
            <pc:sldMk cId="508258728" sldId="268"/>
            <ac:spMk id="3" creationId="{12984107-61DE-44F2-9D3E-208FC1EA42B1}"/>
          </ac:spMkLst>
        </pc:spChg>
      </pc:sldChg>
      <pc:sldChg chg="modSp add">
        <pc:chgData name="John Julian" userId="29300715-b10e-48a2-887f-b7fa4e9e6130" providerId="ADAL" clId="{C4863FAE-6B22-44D4-876A-CE72BF5AE936}" dt="2020-08-31T19:21:59.688" v="1600" actId="20577"/>
        <pc:sldMkLst>
          <pc:docMk/>
          <pc:sldMk cId="1629420702" sldId="269"/>
        </pc:sldMkLst>
        <pc:spChg chg="mod">
          <ac:chgData name="John Julian" userId="29300715-b10e-48a2-887f-b7fa4e9e6130" providerId="ADAL" clId="{C4863FAE-6B22-44D4-876A-CE72BF5AE936}" dt="2020-08-31T19:20:44.952" v="1540" actId="20577"/>
          <ac:spMkLst>
            <pc:docMk/>
            <pc:sldMk cId="1629420702" sldId="269"/>
            <ac:spMk id="2" creationId="{1688A805-A567-4B51-92E2-92FEC11F0C0B}"/>
          </ac:spMkLst>
        </pc:spChg>
        <pc:spChg chg="mod">
          <ac:chgData name="John Julian" userId="29300715-b10e-48a2-887f-b7fa4e9e6130" providerId="ADAL" clId="{C4863FAE-6B22-44D4-876A-CE72BF5AE936}" dt="2020-08-31T19:20:59.809" v="1564" actId="20577"/>
          <ac:spMkLst>
            <pc:docMk/>
            <pc:sldMk cId="1629420702" sldId="269"/>
            <ac:spMk id="3" creationId="{021313C3-C8B8-4A51-9814-A000BD9954AF}"/>
          </ac:spMkLst>
        </pc:spChg>
        <pc:spChg chg="mod">
          <ac:chgData name="John Julian" userId="29300715-b10e-48a2-887f-b7fa4e9e6130" providerId="ADAL" clId="{C4863FAE-6B22-44D4-876A-CE72BF5AE936}" dt="2020-08-31T19:21:59.688" v="1600" actId="20577"/>
          <ac:spMkLst>
            <pc:docMk/>
            <pc:sldMk cId="1629420702" sldId="269"/>
            <ac:spMk id="4" creationId="{985CED67-3351-481C-A40C-C5F799471037}"/>
          </ac:spMkLst>
        </pc:spChg>
      </pc:sldChg>
      <pc:sldChg chg="modSp add del">
        <pc:chgData name="John Julian" userId="29300715-b10e-48a2-887f-b7fa4e9e6130" providerId="ADAL" clId="{C4863FAE-6B22-44D4-876A-CE72BF5AE936}" dt="2020-08-31T19:15:45.589" v="1491"/>
        <pc:sldMkLst>
          <pc:docMk/>
          <pc:sldMk cId="2770098111" sldId="269"/>
        </pc:sldMkLst>
        <pc:spChg chg="mod">
          <ac:chgData name="John Julian" userId="29300715-b10e-48a2-887f-b7fa4e9e6130" providerId="ADAL" clId="{C4863FAE-6B22-44D4-876A-CE72BF5AE936}" dt="2020-08-31T19:15:45.589" v="1491"/>
          <ac:spMkLst>
            <pc:docMk/>
            <pc:sldMk cId="2770098111" sldId="269"/>
            <ac:spMk id="2" creationId="{4047B22D-50EE-4E57-A922-EF19735B8EE6}"/>
          </ac:spMkLst>
        </pc:spChg>
      </pc:sldChg>
      <pc:sldChg chg="modSp add del">
        <pc:chgData name="John Julian" userId="29300715-b10e-48a2-887f-b7fa4e9e6130" providerId="ADAL" clId="{C4863FAE-6B22-44D4-876A-CE72BF5AE936}" dt="2020-08-31T19:20:39.222" v="1533" actId="2696"/>
        <pc:sldMkLst>
          <pc:docMk/>
          <pc:sldMk cId="2987478521" sldId="269"/>
        </pc:sldMkLst>
        <pc:spChg chg="mod">
          <ac:chgData name="John Julian" userId="29300715-b10e-48a2-887f-b7fa4e9e6130" providerId="ADAL" clId="{C4863FAE-6B22-44D4-876A-CE72BF5AE936}" dt="2020-08-31T19:20:33.344" v="1532" actId="20577"/>
          <ac:spMkLst>
            <pc:docMk/>
            <pc:sldMk cId="2987478521" sldId="269"/>
            <ac:spMk id="2" creationId="{B2FDFB28-9C21-4C94-A391-1DCC28B25E71}"/>
          </ac:spMkLst>
        </pc:spChg>
      </pc:sldChg>
      <pc:sldChg chg="modSp add">
        <pc:chgData name="John Julian" userId="29300715-b10e-48a2-887f-b7fa4e9e6130" providerId="ADAL" clId="{C4863FAE-6B22-44D4-876A-CE72BF5AE936}" dt="2020-08-31T22:09:29.203" v="2987" actId="20577"/>
        <pc:sldMkLst>
          <pc:docMk/>
          <pc:sldMk cId="4088729846" sldId="270"/>
        </pc:sldMkLst>
        <pc:spChg chg="mod">
          <ac:chgData name="John Julian" userId="29300715-b10e-48a2-887f-b7fa4e9e6130" providerId="ADAL" clId="{C4863FAE-6B22-44D4-876A-CE72BF5AE936}" dt="2020-08-31T22:09:26.598" v="2986" actId="20577"/>
          <ac:spMkLst>
            <pc:docMk/>
            <pc:sldMk cId="4088729846" sldId="270"/>
            <ac:spMk id="2" creationId="{3E1F6B59-D083-482A-A8F4-6C270791518A}"/>
          </ac:spMkLst>
        </pc:spChg>
        <pc:spChg chg="mod">
          <ac:chgData name="John Julian" userId="29300715-b10e-48a2-887f-b7fa4e9e6130" providerId="ADAL" clId="{C4863FAE-6B22-44D4-876A-CE72BF5AE936}" dt="2020-08-31T22:09:29.203" v="2987" actId="20577"/>
          <ac:spMkLst>
            <pc:docMk/>
            <pc:sldMk cId="4088729846" sldId="270"/>
            <ac:spMk id="3" creationId="{9A2514F3-0964-4024-8FFD-8BAEED85703B}"/>
          </ac:spMkLst>
        </pc:spChg>
      </pc:sldChg>
      <pc:sldChg chg="addSp delSp modSp add">
        <pc:chgData name="John Julian" userId="29300715-b10e-48a2-887f-b7fa4e9e6130" providerId="ADAL" clId="{C4863FAE-6B22-44D4-876A-CE72BF5AE936}" dt="2020-08-31T21:01:16.404" v="2014"/>
        <pc:sldMkLst>
          <pc:docMk/>
          <pc:sldMk cId="512934197" sldId="271"/>
        </pc:sldMkLst>
        <pc:spChg chg="mod">
          <ac:chgData name="John Julian" userId="29300715-b10e-48a2-887f-b7fa4e9e6130" providerId="ADAL" clId="{C4863FAE-6B22-44D4-876A-CE72BF5AE936}" dt="2020-08-31T20:53:20.293" v="1990" actId="6549"/>
          <ac:spMkLst>
            <pc:docMk/>
            <pc:sldMk cId="512934197" sldId="271"/>
            <ac:spMk id="2" creationId="{C729DFE5-2DD1-4EB9-97F5-27C368B20F11}"/>
          </ac:spMkLst>
        </pc:spChg>
        <pc:spChg chg="add del mod">
          <ac:chgData name="John Julian" userId="29300715-b10e-48a2-887f-b7fa4e9e6130" providerId="ADAL" clId="{C4863FAE-6B22-44D4-876A-CE72BF5AE936}" dt="2020-08-31T20:50:19.113" v="1892"/>
          <ac:spMkLst>
            <pc:docMk/>
            <pc:sldMk cId="512934197" sldId="271"/>
            <ac:spMk id="4" creationId="{AFB4FB5F-54B0-49BD-B6F8-503D5FCEB7BC}"/>
          </ac:spMkLst>
        </pc:spChg>
        <pc:spChg chg="add del mod">
          <ac:chgData name="John Julian" userId="29300715-b10e-48a2-887f-b7fa4e9e6130" providerId="ADAL" clId="{C4863FAE-6B22-44D4-876A-CE72BF5AE936}" dt="2020-08-31T21:01:16.404" v="2014"/>
          <ac:spMkLst>
            <pc:docMk/>
            <pc:sldMk cId="512934197" sldId="271"/>
            <ac:spMk id="9" creationId="{19C92965-C21A-4EB1-9D87-D3D7C4DCCF9A}"/>
          </ac:spMkLst>
        </pc:spChg>
        <pc:picChg chg="del">
          <ac:chgData name="John Julian" userId="29300715-b10e-48a2-887f-b7fa4e9e6130" providerId="ADAL" clId="{C4863FAE-6B22-44D4-876A-CE72BF5AE936}" dt="2020-08-31T20:50:08.550" v="1891" actId="478"/>
          <ac:picMkLst>
            <pc:docMk/>
            <pc:sldMk cId="512934197" sldId="271"/>
            <ac:picMk id="5" creationId="{EB72ADAF-A427-4DEC-8882-38E95821B4FA}"/>
          </ac:picMkLst>
        </pc:picChg>
        <pc:picChg chg="add del mod">
          <ac:chgData name="John Julian" userId="29300715-b10e-48a2-887f-b7fa4e9e6130" providerId="ADAL" clId="{C4863FAE-6B22-44D4-876A-CE72BF5AE936}" dt="2020-08-31T21:00:22.495" v="1994" actId="478"/>
          <ac:picMkLst>
            <pc:docMk/>
            <pc:sldMk cId="512934197" sldId="271"/>
            <ac:picMk id="7" creationId="{2196718F-15F0-4EED-902C-4E632F03F61C}"/>
          </ac:picMkLst>
        </pc:picChg>
        <pc:picChg chg="add mod">
          <ac:chgData name="John Julian" userId="29300715-b10e-48a2-887f-b7fa4e9e6130" providerId="ADAL" clId="{C4863FAE-6B22-44D4-876A-CE72BF5AE936}" dt="2020-08-31T21:01:16.404" v="2014"/>
          <ac:picMkLst>
            <pc:docMk/>
            <pc:sldMk cId="512934197" sldId="271"/>
            <ac:picMk id="11" creationId="{1F7668EC-66DF-43F2-BF11-B6195652BF5F}"/>
          </ac:picMkLst>
        </pc:picChg>
      </pc:sldChg>
      <pc:sldChg chg="addSp delSp modSp add">
        <pc:chgData name="John Julian" userId="29300715-b10e-48a2-887f-b7fa4e9e6130" providerId="ADAL" clId="{C4863FAE-6B22-44D4-876A-CE72BF5AE936}" dt="2020-08-31T21:01:00.076" v="2012" actId="27614"/>
        <pc:sldMkLst>
          <pc:docMk/>
          <pc:sldMk cId="1558370037" sldId="272"/>
        </pc:sldMkLst>
        <pc:spChg chg="mod">
          <ac:chgData name="John Julian" userId="29300715-b10e-48a2-887f-b7fa4e9e6130" providerId="ADAL" clId="{C4863FAE-6B22-44D4-876A-CE72BF5AE936}" dt="2020-08-31T21:00:39.357" v="2010" actId="20577"/>
          <ac:spMkLst>
            <pc:docMk/>
            <pc:sldMk cId="1558370037" sldId="272"/>
            <ac:spMk id="2" creationId="{5E3E587F-79AD-4D4F-A7F1-2607C983E9AF}"/>
          </ac:spMkLst>
        </pc:spChg>
        <pc:spChg chg="del">
          <ac:chgData name="John Julian" userId="29300715-b10e-48a2-887f-b7fa4e9e6130" providerId="ADAL" clId="{C4863FAE-6B22-44D4-876A-CE72BF5AE936}" dt="2020-08-31T21:00:58.291" v="2011"/>
          <ac:spMkLst>
            <pc:docMk/>
            <pc:sldMk cId="1558370037" sldId="272"/>
            <ac:spMk id="3" creationId="{D4C1EDF9-20F5-4764-83DC-B611BD8B65C3}"/>
          </ac:spMkLst>
        </pc:spChg>
        <pc:picChg chg="add mod">
          <ac:chgData name="John Julian" userId="29300715-b10e-48a2-887f-b7fa4e9e6130" providerId="ADAL" clId="{C4863FAE-6B22-44D4-876A-CE72BF5AE936}" dt="2020-08-31T21:01:00.076" v="2012" actId="27614"/>
          <ac:picMkLst>
            <pc:docMk/>
            <pc:sldMk cId="1558370037" sldId="272"/>
            <ac:picMk id="5" creationId="{DC2A1BC0-3E88-4D49-95CB-5E3B4C8D7416}"/>
          </ac:picMkLst>
        </pc:picChg>
      </pc:sldChg>
      <pc:sldChg chg="modSp add modAnim">
        <pc:chgData name="John Julian" userId="29300715-b10e-48a2-887f-b7fa4e9e6130" providerId="ADAL" clId="{C4863FAE-6B22-44D4-876A-CE72BF5AE936}" dt="2020-08-31T23:14:33.293" v="3033"/>
        <pc:sldMkLst>
          <pc:docMk/>
          <pc:sldMk cId="3646145852" sldId="273"/>
        </pc:sldMkLst>
        <pc:spChg chg="mod">
          <ac:chgData name="John Julian" userId="29300715-b10e-48a2-887f-b7fa4e9e6130" providerId="ADAL" clId="{C4863FAE-6B22-44D4-876A-CE72BF5AE936}" dt="2020-08-31T21:22:44.191" v="2041" actId="20577"/>
          <ac:spMkLst>
            <pc:docMk/>
            <pc:sldMk cId="3646145852" sldId="273"/>
            <ac:spMk id="2" creationId="{0CCD09D8-7B3D-4456-BBE1-0F27F1392B1B}"/>
          </ac:spMkLst>
        </pc:spChg>
        <pc:spChg chg="mod">
          <ac:chgData name="John Julian" userId="29300715-b10e-48a2-887f-b7fa4e9e6130" providerId="ADAL" clId="{C4863FAE-6B22-44D4-876A-CE72BF5AE936}" dt="2020-08-31T21:25:00.876" v="2182" actId="20577"/>
          <ac:spMkLst>
            <pc:docMk/>
            <pc:sldMk cId="3646145852" sldId="273"/>
            <ac:spMk id="3" creationId="{3CF68764-6FA6-400E-A578-0C549CA1D171}"/>
          </ac:spMkLst>
        </pc:spChg>
      </pc:sldChg>
      <pc:sldChg chg="modSp add">
        <pc:chgData name="John Julian" userId="29300715-b10e-48a2-887f-b7fa4e9e6130" providerId="ADAL" clId="{C4863FAE-6B22-44D4-876A-CE72BF5AE936}" dt="2020-08-31T21:42:21.201" v="2567" actId="6549"/>
        <pc:sldMkLst>
          <pc:docMk/>
          <pc:sldMk cId="138547943" sldId="274"/>
        </pc:sldMkLst>
        <pc:spChg chg="mod">
          <ac:chgData name="John Julian" userId="29300715-b10e-48a2-887f-b7fa4e9e6130" providerId="ADAL" clId="{C4863FAE-6B22-44D4-876A-CE72BF5AE936}" dt="2020-08-31T21:34:48.998" v="2493" actId="20577"/>
          <ac:spMkLst>
            <pc:docMk/>
            <pc:sldMk cId="138547943" sldId="274"/>
            <ac:spMk id="2" creationId="{36D78E1A-2B6B-4F93-96FE-127776E08950}"/>
          </ac:spMkLst>
        </pc:spChg>
        <pc:spChg chg="mod">
          <ac:chgData name="John Julian" userId="29300715-b10e-48a2-887f-b7fa4e9e6130" providerId="ADAL" clId="{C4863FAE-6B22-44D4-876A-CE72BF5AE936}" dt="2020-08-31T21:42:21.201" v="2567" actId="6549"/>
          <ac:spMkLst>
            <pc:docMk/>
            <pc:sldMk cId="138547943" sldId="274"/>
            <ac:spMk id="3" creationId="{D9829B1C-1AE7-48D9-971F-5FAF33ECCDA6}"/>
          </ac:spMkLst>
        </pc:spChg>
      </pc:sldChg>
      <pc:sldChg chg="modSp add">
        <pc:chgData name="John Julian" userId="29300715-b10e-48a2-887f-b7fa4e9e6130" providerId="ADAL" clId="{C4863FAE-6B22-44D4-876A-CE72BF5AE936}" dt="2020-08-31T22:01:45.308" v="2709" actId="114"/>
        <pc:sldMkLst>
          <pc:docMk/>
          <pc:sldMk cId="3405386669" sldId="275"/>
        </pc:sldMkLst>
        <pc:spChg chg="mod">
          <ac:chgData name="John Julian" userId="29300715-b10e-48a2-887f-b7fa4e9e6130" providerId="ADAL" clId="{C4863FAE-6B22-44D4-876A-CE72BF5AE936}" dt="2020-08-31T22:01:12.115" v="2694" actId="20577"/>
          <ac:spMkLst>
            <pc:docMk/>
            <pc:sldMk cId="3405386669" sldId="275"/>
            <ac:spMk id="2" creationId="{344D8144-A6AE-4031-9CA0-CC9D98D41F45}"/>
          </ac:spMkLst>
        </pc:spChg>
        <pc:spChg chg="mod">
          <ac:chgData name="John Julian" userId="29300715-b10e-48a2-887f-b7fa4e9e6130" providerId="ADAL" clId="{C4863FAE-6B22-44D4-876A-CE72BF5AE936}" dt="2020-08-31T22:01:45.308" v="2709" actId="114"/>
          <ac:spMkLst>
            <pc:docMk/>
            <pc:sldMk cId="3405386669" sldId="275"/>
            <ac:spMk id="3" creationId="{F34D2FAE-FB6F-4C7A-A9B3-50E012035107}"/>
          </ac:spMkLst>
        </pc:spChg>
      </pc:sldChg>
      <pc:sldChg chg="modSp add modAnim">
        <pc:chgData name="John Julian" userId="29300715-b10e-48a2-887f-b7fa4e9e6130" providerId="ADAL" clId="{C4863FAE-6B22-44D4-876A-CE72BF5AE936}" dt="2020-09-01T01:34:55.874" v="3132"/>
        <pc:sldMkLst>
          <pc:docMk/>
          <pc:sldMk cId="2401629506" sldId="276"/>
        </pc:sldMkLst>
        <pc:spChg chg="mod">
          <ac:chgData name="John Julian" userId="29300715-b10e-48a2-887f-b7fa4e9e6130" providerId="ADAL" clId="{C4863FAE-6B22-44D4-876A-CE72BF5AE936}" dt="2020-09-01T01:26:29.713" v="3079" actId="20577"/>
          <ac:spMkLst>
            <pc:docMk/>
            <pc:sldMk cId="2401629506" sldId="276"/>
            <ac:spMk id="2" creationId="{A088B648-B36F-4C5F-8CA2-29C0F05BDB78}"/>
          </ac:spMkLst>
        </pc:spChg>
        <pc:spChg chg="mod">
          <ac:chgData name="John Julian" userId="29300715-b10e-48a2-887f-b7fa4e9e6130" providerId="ADAL" clId="{C4863FAE-6B22-44D4-876A-CE72BF5AE936}" dt="2020-09-01T01:34:42.571" v="3130" actId="20577"/>
          <ac:spMkLst>
            <pc:docMk/>
            <pc:sldMk cId="2401629506" sldId="276"/>
            <ac:spMk id="3" creationId="{C4B8D229-8925-470A-92E1-5ECCA5E9825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alphaModFix amt="92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08F38F5-7B5E-4740-A337-243BDA8AEE03}"/>
              </a:ext>
            </a:extLst>
          </p:cNvPr>
          <p:cNvSpPr/>
          <p:nvPr userDrawn="1"/>
        </p:nvSpPr>
        <p:spPr>
          <a:xfrm>
            <a:off x="0" y="0"/>
            <a:ext cx="12192000" cy="1894114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CBA2BA-9483-4E2C-A77A-E6E29217DCC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136525"/>
            <a:ext cx="11851341" cy="898899"/>
          </a:xfrm>
        </p:spPr>
        <p:txBody>
          <a:bodyPr anchor="t"/>
          <a:lstStyle>
            <a:lvl1pPr algn="r">
              <a:defRPr sz="6000" b="1">
                <a:solidFill>
                  <a:srgbClr val="E84A27"/>
                </a:solidFill>
              </a:defRPr>
            </a:lvl1pPr>
          </a:lstStyle>
          <a:p>
            <a:r>
              <a:rPr lang="en-US" dirty="0"/>
              <a:t>Lecture Name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AAE08C-2DFA-41BF-90C8-9EA00F99C82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707341" y="1231366"/>
            <a:ext cx="9144000" cy="1655762"/>
          </a:xfrm>
        </p:spPr>
        <p:txBody>
          <a:bodyPr/>
          <a:lstStyle>
            <a:lvl1pPr marL="0" indent="0" algn="r">
              <a:buNone/>
              <a:defRPr sz="2400" b="1">
                <a:solidFill>
                  <a:srgbClr val="E84A2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UIUC ECON 490 Applied Machine Learning in Economics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B1E16-2EB5-4057-8781-B96132988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F4441-01B0-41A1-8706-6CD399858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DA2F5-AFD8-4CB7-94DF-AE9A5AE71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480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D75FF-077C-4A9C-8FD6-35D07DF01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2900"/>
            <a:ext cx="10515600" cy="646656"/>
          </a:xfrm>
        </p:spPr>
        <p:txBody>
          <a:bodyPr anchor="t"/>
          <a:lstStyle>
            <a:lvl1pPr>
              <a:defRPr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952E9-6B42-4894-8BB8-6ADD0A2A6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3000"/>
            <a:ext cx="10515600" cy="45854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4AAB0-FB1C-493B-B9B5-447A7773A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FF192-81D6-44BA-8736-B2F12F07D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AA711-06AE-4806-911B-BBE202B17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79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664FB-22DA-489F-A215-E7347B1CA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2901"/>
            <a:ext cx="10515600" cy="599492"/>
          </a:xfrm>
        </p:spPr>
        <p:txBody>
          <a:bodyPr anchor="t"/>
          <a:lstStyle>
            <a:lvl1pPr>
              <a:defRPr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B65B7-316C-48E3-AEDC-F481C78510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43000"/>
            <a:ext cx="5181600" cy="4576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641D60-CF11-439F-8836-F27C0AF7B6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43000"/>
            <a:ext cx="5181600" cy="4576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CA6D71-0B86-47F3-AD6F-EB441160F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F3D30-A9D3-458D-97DA-D5E31B70A1FA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00E042-AC4B-43D6-985A-EB378A9EF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EFB824-0178-4DED-9CBE-3273B7CC0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53398-437B-4C3D-8DBF-6C17EBD12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564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1300A-2C9A-4093-B985-4F4B62685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2900"/>
            <a:ext cx="10515600" cy="571500"/>
          </a:xfrm>
        </p:spPr>
        <p:txBody>
          <a:bodyPr anchor="t"/>
          <a:lstStyle>
            <a:lvl1pPr>
              <a:defRPr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64F2B7-5EBF-4087-A642-205DFE480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F3D30-A9D3-458D-97DA-D5E31B70A1FA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A2CE22-9D48-4C84-9B69-6BBF1E277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97F086-97F3-4CE6-B8FB-3C1753E67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53398-437B-4C3D-8DBF-6C17EBD12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768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90209-7C5B-4EC8-94A5-312EEE26E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6668"/>
            <a:ext cx="10515600" cy="2852737"/>
          </a:xfrm>
        </p:spPr>
        <p:txBody>
          <a:bodyPr anchor="b"/>
          <a:lstStyle>
            <a:lvl1pPr>
              <a:defRPr sz="6000"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BAE19-C506-4FDE-A397-5C4332C5C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22639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A1F3D-37BA-480B-B982-1860DB909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E949C-A0E1-4647-B8B2-D85327C79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4E57A-49FB-4F07-B574-D6CBB72DB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872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F721E-DE5C-4180-9CAA-602201C14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15021"/>
            <a:ext cx="10515600" cy="1325563"/>
          </a:xfrm>
        </p:spPr>
        <p:txBody>
          <a:bodyPr/>
          <a:lstStyle>
            <a:lvl1pPr>
              <a:defRPr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9F9590-BEA7-4C8D-BF3F-06F2D6DFA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0049B3-9CED-4E23-9702-DFA9685690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2368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B78C6F-35E5-4AC9-9979-79A87F74D6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8CDDB2-1741-4FBF-ACE4-DC59F484C4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2368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CFE34F-0467-4747-9DFB-2267314DE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CBD7FE-4933-4DFC-9293-502C519E5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E18997-C271-43D0-B331-EFF42790A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402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16B40F-1C8A-4CAB-81CE-92FA25AF4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651875-C122-4619-BCF7-7FFC9B6AF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4607BB-0E3B-4587-9195-D602F5D96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2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138E78-76CC-4442-B3DA-8B33E6B13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4AA233-36CB-4521-9764-D67D07E74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190D0-F842-4FA6-B4B0-74B99AB6A6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99399-398A-4C41-8C6C-06BD9AEFD18D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F6103-0A9E-429B-8AD9-95DFE9C9B1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8BF6D-F576-44C5-9C89-A457EE5B43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832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8" r:id="rId3"/>
    <p:sldLayoutId id="2147483669" r:id="rId4"/>
    <p:sldLayoutId id="2147483651" r:id="rId5"/>
    <p:sldLayoutId id="2147483653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7F6D3-5610-4D4B-957E-425A40D8D8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Regression-based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3DB47B-1C47-4D14-88E6-CDB1E27E97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UIUC ECON 490: Applied Machine Learning in Economics</a:t>
            </a:r>
          </a:p>
        </p:txBody>
      </p:sp>
    </p:spTree>
    <p:extLst>
      <p:ext uri="{BB962C8B-B14F-4D97-AF65-F5344CB8AC3E}">
        <p14:creationId xmlns:p14="http://schemas.microsoft.com/office/powerpoint/2010/main" val="3860169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D09D8-7B3D-4456-BBE1-0F27F1392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F68764-6FA6-400E-A578-0C549CA1D1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mtClean="0"/>
                        <m:t>max</m:t>
                      </m:r>
                      <m:r>
                        <m:rPr>
                          <m:nor/>
                        </m:rPr>
                        <a:rPr lang="en-US" smtClean="0"/>
                        <m:t> 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∏"/>
                          <m:limLoc m:val="undOvr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​</m:t>
                          </m:r>
                        </m:sup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nary>
                      <m:r>
                        <a:rPr lang="ar-AE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hr m:val="∏"/>
                          <m:limLoc m:val="undOvr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​</m:t>
                          </m:r>
                        </m:sup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nary>
                      <m:r>
                        <a:rPr lang="ar-AE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ar-AE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/>
                        <m:t>max</m:t>
                      </m:r>
                      <m:r>
                        <m:rPr>
                          <m:nor/>
                        </m:rPr>
                        <a:rPr lang="en-US"/>
                        <m:t> 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​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))+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​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e>
                      </m:nary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ar-AE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nary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))+(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)))</m:t>
                      </m:r>
                    </m:oMath>
                  </m:oMathPara>
                </a14:m>
                <a:endParaRPr lang="ar-AE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nary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)−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𝑋</m:t>
                          </m:r>
                        </m:sup>
                      </m:sSup>
                      <m:r>
                        <a:rPr lang="ar-AE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Use numerical methods to estimate</a:t>
                </a:r>
              </a:p>
              <a:p>
                <a:r>
                  <a:rPr lang="en-US" dirty="0"/>
                  <a:t>Imposes a function form: Use Z-statistics for coefficients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F68764-6FA6-400E-A578-0C549CA1D1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b="-3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6145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7146E-3524-4AE3-AA6B-F32992069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Inference &amp; Prediction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4C8413-BF16-4ADD-86AC-B6A37C0862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𝑏𝑎𝑡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h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Adding another bath is associated with an increase of 1.7 in the log-odds of being a rented residence</a:t>
                </a:r>
              </a:p>
              <a:p>
                <a:endParaRPr lang="en-US" dirty="0"/>
              </a:p>
              <a:p>
                <a:r>
                  <a:rPr lang="en-US" dirty="0"/>
                  <a:t>Probability of 2 baths being rented residence?</a:t>
                </a:r>
              </a:p>
              <a:p>
                <a:pPr marL="457200" lvl="1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457200" lvl="1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93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457200" lvl="1" indent="0" algn="ctr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𝑟𝑒𝑛𝑡𝑒𝑑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𝑏𝑎𝑡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acc>
                                <m:accPr>
                                  <m:chr m:val="̂"/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sup>
                          </m:sSup>
                        </m:num>
                        <m:den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acc>
                                <m:accPr>
                                  <m:chr m:val="̂"/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sup>
                          </m:sSup>
                        </m:den>
                      </m:f>
                      <m:r>
                        <a:rPr lang="ar-AE"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28</m:t>
                      </m:r>
                    </m:oMath>
                  </m:oMathPara>
                </a14:m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4C8413-BF16-4ADD-86AC-B6A37C0862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8887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8B648-B36F-4C5F-8CA2-29C0F05BD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Marginal Effects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B8D229-8925-470A-92E1-5ECCA5E982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𝜕𝛽</m:t>
                          </m:r>
                        </m:den>
                      </m:f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sup>
                          </m:sSup>
                        </m:num>
                        <m:den>
                          <m:r>
                            <a:rPr lang="ar-AE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sup>
                          </m:sSup>
                          <m:sSup>
                            <m:sSup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ar-AE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:r>
                  <a:rPr lang="en-US" dirty="0"/>
                  <a:t>Average covariates:</a:t>
                </a:r>
                <a:endParaRPr lang="ar-AE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ar-AE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bar>
                                <m:barPr>
                                  <m:pos m:val="top"/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ba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sup>
                          </m:sSup>
                        </m:num>
                        <m:den>
                          <m:r>
                            <a:rPr lang="ar-AE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bar>
                                <m:barPr>
                                  <m:pos m:val="top"/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ba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sup>
                          </m:sSup>
                          <m:sSup>
                            <m:sSup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ar-AE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:r>
                  <a:rPr lang="en-US" dirty="0"/>
                  <a:t>Average predicted values:</a:t>
                </a:r>
                <a:endParaRPr lang="ar-AE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ar-AE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acc>
                                    <m:accPr>
                                      <m:chr m:val="̂"/>
                                      <m:ctrlPr>
                                        <a:rPr lang="ar-A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ar-A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ar-AE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sup>
                              </m:sSup>
                            </m:num>
                            <m:den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acc>
                                    <m:accPr>
                                      <m:chr m:val="̂"/>
                                      <m:ctrlPr>
                                        <a:rPr lang="ar-A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ar-A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ar-AE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sup>
                              </m:sSup>
                              <m:sSup>
                                <m:sSup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  <m:r>
                        <a:rPr lang="ar-AE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B8D229-8925-470A-92E1-5ECCA5E982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1629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78E1A-2B6B-4F93-96FE-127776E08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Note On Classifying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29B1C-1AE7-48D9-971F-5FAF33ECC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Threshold choice: </a:t>
            </a:r>
          </a:p>
          <a:p>
            <a:pPr lvl="1"/>
            <a:r>
              <a:rPr lang="en-US" dirty="0"/>
              <a:t>What if we want to be more confident of identifying renters?</a:t>
            </a:r>
          </a:p>
        </p:txBody>
      </p:sp>
    </p:spTree>
    <p:extLst>
      <p:ext uri="{BB962C8B-B14F-4D97-AF65-F5344CB8AC3E}">
        <p14:creationId xmlns:p14="http://schemas.microsoft.com/office/powerpoint/2010/main" val="138547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1A74A-37CE-40F9-8694-40EA1E5DC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Multinomial Logistic Regression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1B46C7-4B4B-47F1-AEC6-32110C660F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More Classes</a:t>
            </a:r>
          </a:p>
        </p:txBody>
      </p:sp>
    </p:spTree>
    <p:extLst>
      <p:ext uri="{BB962C8B-B14F-4D97-AF65-F5344CB8AC3E}">
        <p14:creationId xmlns:p14="http://schemas.microsoft.com/office/powerpoint/2010/main" val="26334705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A15A7-EA64-4425-A35E-CCADE705A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LPM Limitations Part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8168F-FEEF-487F-ACCC-DADFE6F81C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pPr marL="0" indent="0">
                  <a:buNone/>
                </a:pPr>
                <a:endParaRPr lang="en-US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/>
                                  <m:t>apples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/>
                                  <m:t>toothpaste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/>
                                  <m:t>charcoal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Uh… what do I do with these extra classes?</a:t>
                </a:r>
              </a:p>
              <a:p>
                <a:pPr marL="0" indent="0" algn="ctr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8168F-FEEF-487F-ACCC-DADFE6F81C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4993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4A7C8-271E-4C9E-A28F-77024824D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Multinomial 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AD7719-6B45-42B7-BBD3-8BE4E034F0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Estimation similar to binomial via log-likelihood</a:t>
                </a:r>
              </a:p>
              <a:p>
                <a:pPr marL="0" lvl="0" indent="0">
                  <a:buNone/>
                </a:pPr>
                <a:endParaRPr lang="en-US" dirty="0">
                  <a:latin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ar-AE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nor/>
                                </m:rPr>
                                <a:rPr lang="en-US"/>
                                <m:t>Pr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m:rPr>
                                  <m:nor/>
                                </m:rPr>
                                <a:rPr lang="en-US"/>
                                <m:t>Pr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:endParaRPr lang="ar-AE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ar-AE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nor/>
                                </m:rPr>
                                <a:rPr lang="en-US"/>
                                <m:t>Pr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m:rPr>
                                  <m:nor/>
                                </m:rPr>
                                <a:rPr lang="en-US"/>
                                <m:t>Pr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:endParaRPr lang="en-US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ar-AE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:endParaRPr lang="ar-AE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ar-AE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nor/>
                                </m:rPr>
                                <a:rPr lang="en-US"/>
                                <m:t>Pr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m:rPr>
                                  <m:nor/>
                                </m:rPr>
                                <a:rPr lang="en-US"/>
                                <m:t>Pr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ar-AE" dirty="0"/>
              </a:p>
              <a:p>
                <a:pPr marL="0" lv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AD7719-6B45-42B7-BBD3-8BE4E034F0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3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99179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D8144-A6AE-4031-9CA0-CC9D98D41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Multinomial 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4D2FAE-FB6F-4C7A-A9B3-50E0120351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endParaRPr lang="en-US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/>
                        <m:t>Pr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ar-A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ar-A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ar-AE" dirty="0"/>
              </a:p>
              <a:p>
                <a:pPr marL="0" lvl="0" indent="0">
                  <a:buNone/>
                </a:pP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ar-AE">
                        <a:latin typeface="Cambria Math" panose="02040503050406030204" pitchFamily="18" charset="0"/>
                      </a:rPr>
                      <m:t>𝑘</m:t>
                    </m:r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>
                        <a:latin typeface="Cambria Math" panose="02040503050406030204" pitchFamily="18" charset="0"/>
                      </a:rPr>
                      <m:t>1</m:t>
                    </m:r>
                    <m:r>
                      <a:rPr lang="ar-AE">
                        <a:latin typeface="Cambria Math" panose="02040503050406030204" pitchFamily="18" charset="0"/>
                      </a:rPr>
                      <m:t>,...,</m:t>
                    </m:r>
                    <m:r>
                      <a:rPr lang="ar-AE">
                        <a:latin typeface="Cambria Math" panose="02040503050406030204" pitchFamily="18" charset="0"/>
                      </a:rPr>
                      <m:t>𝐾</m:t>
                    </m:r>
                    <m:r>
                      <a:rPr lang="ar-AE">
                        <a:latin typeface="Cambria Math" panose="02040503050406030204" pitchFamily="18" charset="0"/>
                      </a:rPr>
                      <m:t>−</m:t>
                    </m:r>
                    <m:r>
                      <a:rPr lang="ar-AE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 marL="0" lvl="0" indent="0">
                  <a:buNone/>
                </a:pPr>
                <a:endParaRPr lang="ar-AE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/>
                        <m:t>Pr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ar-A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ar-A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4D2FAE-FB6F-4C7A-A9B3-50E0120351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53866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E9061-E262-4FF7-B51A-C2D661C6D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Comparison to Binomial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984107-61DE-44F2-9D3E-208FC1EA42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nor/>
                                </m:rPr>
                                <a:rPr lang="en-US"/>
                                <m:t>Pr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rented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r>
                                <m:rPr>
                                  <m:nor/>
                                </m:rPr>
                                <a:rPr lang="en-US"/>
                                <m:t>Pr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rented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nor/>
                                </m:rPr>
                                <a:rPr lang="en-US"/>
                                <m:t>Pr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rented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m:rPr>
                                  <m:nor/>
                                </m:rPr>
                                <a:rPr lang="en-US"/>
                                <m:t>Pr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rented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984107-61DE-44F2-9D3E-208FC1EA42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82587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F6B59-D083-482A-A8F4-6C2707915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Inference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2514F3-0964-4024-8FFD-8BAEED8570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toothpaste,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apples,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𝑤𝑎𝑔𝑒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 one percent increase in wages is associated with an increase in the log odds of apples relative to toothpaste by 2.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2514F3-0964-4024-8FFD-8BAEED8570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r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8729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391F4-A9A6-404D-8D84-B02349E24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and LPM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DA34F0-3E7D-4CDB-AB48-E291C85F51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Quality vs. Quantity</a:t>
            </a:r>
          </a:p>
        </p:txBody>
      </p:sp>
    </p:spTree>
    <p:extLst>
      <p:ext uri="{BB962C8B-B14F-4D97-AF65-F5344CB8AC3E}">
        <p14:creationId xmlns:p14="http://schemas.microsoft.com/office/powerpoint/2010/main" val="4166273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8A805-A567-4B51-92E2-92FEC11F0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313C3-C8B8-4A51-9814-A000BD9954A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Read</a:t>
            </a:r>
          </a:p>
          <a:p>
            <a:pPr lvl="1"/>
            <a:r>
              <a:rPr lang="en-US" dirty="0"/>
              <a:t>2.2.3</a:t>
            </a:r>
          </a:p>
          <a:p>
            <a:pPr lvl="1"/>
            <a:r>
              <a:rPr lang="en-US" dirty="0"/>
              <a:t>3.5</a:t>
            </a:r>
          </a:p>
          <a:p>
            <a:pPr lvl="1"/>
            <a:r>
              <a:rPr lang="en-US" dirty="0"/>
              <a:t>4.4</a:t>
            </a:r>
          </a:p>
          <a:p>
            <a:pPr lvl="1"/>
            <a:r>
              <a:rPr lang="en-US" dirty="0"/>
              <a:t>4.5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5CED67-3351-481C-A40C-C5F79947103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Complete</a:t>
            </a:r>
          </a:p>
          <a:p>
            <a:pPr lvl="1"/>
            <a:r>
              <a:rPr lang="en-US" dirty="0"/>
              <a:t>Lab 4.6.1 </a:t>
            </a:r>
          </a:p>
          <a:p>
            <a:pPr lvl="1"/>
            <a:r>
              <a:rPr lang="en-US" dirty="0"/>
              <a:t>Lab 4.6.2</a:t>
            </a:r>
          </a:p>
        </p:txBody>
      </p:sp>
    </p:spTree>
    <p:extLst>
      <p:ext uri="{BB962C8B-B14F-4D97-AF65-F5344CB8AC3E}">
        <p14:creationId xmlns:p14="http://schemas.microsoft.com/office/powerpoint/2010/main" val="1629420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B005C-E087-470A-9E9A-A39344CE5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5AF79-0361-4755-BAEA-39B1B9BA9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Economic Examples</a:t>
            </a:r>
          </a:p>
          <a:p>
            <a:pPr lvl="1"/>
            <a:r>
              <a:rPr lang="en-US" dirty="0"/>
              <a:t>What major do students choose?</a:t>
            </a:r>
          </a:p>
          <a:p>
            <a:pPr lvl="1"/>
            <a:r>
              <a:rPr lang="en-US" dirty="0"/>
              <a:t>What products do consumers choose?</a:t>
            </a:r>
          </a:p>
          <a:p>
            <a:pPr lvl="1"/>
            <a:r>
              <a:rPr lang="en-US" dirty="0"/>
              <a:t>80/20 sales rule</a:t>
            </a:r>
          </a:p>
          <a:p>
            <a:pPr lvl="1"/>
            <a:r>
              <a:rPr lang="en-US" dirty="0"/>
              <a:t>Homeownership</a:t>
            </a:r>
          </a:p>
          <a:p>
            <a:pPr lvl="1"/>
            <a:r>
              <a:rPr lang="en-US" dirty="0"/>
              <a:t>Labor force participant</a:t>
            </a:r>
          </a:p>
        </p:txBody>
      </p:sp>
    </p:spTree>
    <p:extLst>
      <p:ext uri="{BB962C8B-B14F-4D97-AF65-F5344CB8AC3E}">
        <p14:creationId xmlns:p14="http://schemas.microsoft.com/office/powerpoint/2010/main" val="2645512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BFAB6-C671-4C38-8257-C33A90F56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Linear Probability Model (LPM)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64FB6B-82BA-4701-917F-04AF882ECF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endParaRPr lang="en-US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/>
                                  <m:t>if</m:t>
                                </m:r>
                                <m:r>
                                  <m:rPr>
                                    <m:nor/>
                                  </m:rPr>
                                  <a:rPr lang="en-US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/>
                                  <m:t>a</m:t>
                                </m:r>
                                <m:r>
                                  <m:rPr>
                                    <m:nor/>
                                  </m:rPr>
                                  <a:rPr lang="en-US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/>
                                  <m:t>renter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b="0" i="0" smtClean="0"/>
                                  <m:t>if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/>
                                  <m:t>not</m:t>
                                </m:r>
                                <m:r>
                                  <m:rPr>
                                    <m:nor/>
                                  </m:rPr>
                                  <a:rPr lang="en-US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/>
                                  <m:t>a</m:t>
                                </m:r>
                                <m:r>
                                  <m:rPr>
                                    <m:nor/>
                                  </m:rPr>
                                  <a:rPr lang="en-US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/>
                                  <m:t>renter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:endParaRPr lang="en-US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:endParaRPr lang="en-US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𝑃𝑟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Inference…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64FB6B-82BA-4701-917F-04AF882ECF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b="-15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2449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729DFE5-2DD1-4EB9-97F5-27C368B20F1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dirty="0"/>
                  <a:t>LPM Limitations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>
                        <a:latin typeface="Cambria Math" panose="02040503050406030204" pitchFamily="18" charset="0"/>
                      </a:rPr>
                      <m:t>𝛼</m:t>
                    </m:r>
                    <m:r>
                      <a:rPr lang="ar-AE">
                        <a:latin typeface="Cambria Math" panose="02040503050406030204" pitchFamily="18" charset="0"/>
                      </a:rPr>
                      <m:t>+</m:t>
                    </m:r>
                    <m:r>
                      <a:rPr lang="ar-AE">
                        <a:latin typeface="Cambria Math" panose="02040503050406030204" pitchFamily="18" charset="0"/>
                      </a:rPr>
                      <m:t>𝛽</m:t>
                    </m:r>
                    <m:r>
                      <a:rPr lang="ar-AE">
                        <a:latin typeface="Cambria Math" panose="02040503050406030204" pitchFamily="18" charset="0"/>
                      </a:rPr>
                      <m:t>𝑏𝑎𝑡</m:t>
                    </m:r>
                    <m:r>
                      <a:rPr lang="ar-AE">
                        <a:latin typeface="Cambria Math" panose="02040503050406030204" pitchFamily="18" charset="0"/>
                      </a:rPr>
                      <m:t>h</m:t>
                    </m:r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729DFE5-2DD1-4EB9-97F5-27C368B20F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87" t="-26415" b="-39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5CD2B23-5BCC-4D4D-B2D4-529D4FDE29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468" y="1291926"/>
            <a:ext cx="7621064" cy="4286848"/>
          </a:xfrm>
        </p:spPr>
      </p:pic>
    </p:spTree>
    <p:extLst>
      <p:ext uri="{BB962C8B-B14F-4D97-AF65-F5344CB8AC3E}">
        <p14:creationId xmlns:p14="http://schemas.microsoft.com/office/powerpoint/2010/main" val="307327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729DFE5-2DD1-4EB9-97F5-27C368B20F1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dirty="0"/>
                  <a:t>LPM Limitations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>
                        <a:latin typeface="Cambria Math" panose="02040503050406030204" pitchFamily="18" charset="0"/>
                      </a:rPr>
                      <m:t>𝛼</m:t>
                    </m:r>
                    <m:r>
                      <a:rPr lang="ar-AE">
                        <a:latin typeface="Cambria Math" panose="02040503050406030204" pitchFamily="18" charset="0"/>
                      </a:rPr>
                      <m:t>+</m:t>
                    </m:r>
                    <m:r>
                      <a:rPr lang="ar-AE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ar-A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𝑐𝑜𝑠𝑡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ar-AE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729DFE5-2DD1-4EB9-97F5-27C368B20F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87" t="-26415" b="-39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F7668EC-66DF-43F2-BF11-B6195652BF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468" y="1291926"/>
            <a:ext cx="7621064" cy="4286848"/>
          </a:xfrm>
        </p:spPr>
      </p:pic>
    </p:spTree>
    <p:extLst>
      <p:ext uri="{BB962C8B-B14F-4D97-AF65-F5344CB8AC3E}">
        <p14:creationId xmlns:p14="http://schemas.microsoft.com/office/powerpoint/2010/main" val="512934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652BE-C75C-4DAE-BDF1-A52348E87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Binomial Logistic Regression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C9192D-B3D6-4FE4-B721-797C9F9728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Sigmoid Function</a:t>
            </a:r>
          </a:p>
        </p:txBody>
      </p:sp>
    </p:spTree>
    <p:extLst>
      <p:ext uri="{BB962C8B-B14F-4D97-AF65-F5344CB8AC3E}">
        <p14:creationId xmlns:p14="http://schemas.microsoft.com/office/powerpoint/2010/main" val="1044586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E587F-79AD-4D4F-A7F1-2607C983E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Sigmoid Shapes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C2A1BC0-3E88-4D49-95CB-5E3B4C8D74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468" y="1291926"/>
            <a:ext cx="7621064" cy="4286848"/>
          </a:xfrm>
        </p:spPr>
      </p:pic>
    </p:spTree>
    <p:extLst>
      <p:ext uri="{BB962C8B-B14F-4D97-AF65-F5344CB8AC3E}">
        <p14:creationId xmlns:p14="http://schemas.microsoft.com/office/powerpoint/2010/main" val="1558370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A70E5-661E-4066-A3C9-2EC202579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Functional 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315FAB-A775-40D5-BD47-0FB83F3CC0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ar-AE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p>
                          </m:sSup>
                        </m:num>
                        <m:den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ar-AE" dirty="0"/>
              </a:p>
              <a:p>
                <a:pPr marL="0" lv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𝑋</m:t>
                          </m:r>
                        </m:sup>
                      </m:sSup>
                    </m:oMath>
                  </m:oMathPara>
                </a14:m>
                <a:endParaRPr lang="ar-AE" dirty="0"/>
              </a:p>
              <a:p>
                <a:pPr marL="0" lvl="0" indent="0">
                  <a:buNone/>
                </a:pPr>
                <a:endParaRPr lang="en-US" dirty="0">
                  <a:latin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ar-AE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315FAB-A775-40D5-BD47-0FB83F3CC0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6210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465EC47F-023D-40DE-A3A8-489C5F7C0806}" vid="{FB3243C5-C343-4069-B235-909FA552369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958F240675F449A1D3691307A02719" ma:contentTypeVersion="12" ma:contentTypeDescription="Create a new document." ma:contentTypeScope="" ma:versionID="a08fb8f0f3c2af9bc9b44a57a73acaa2">
  <xsd:schema xmlns:xsd="http://www.w3.org/2001/XMLSchema" xmlns:xs="http://www.w3.org/2001/XMLSchema" xmlns:p="http://schemas.microsoft.com/office/2006/metadata/properties" xmlns:ns3="4e78c694-ac62-4c92-86c5-4ccb1e6a9cff" xmlns:ns4="805a22d7-7bc8-43e0-8c5d-99ce65c20ce1" targetNamespace="http://schemas.microsoft.com/office/2006/metadata/properties" ma:root="true" ma:fieldsID="c459dcfe456d9dfec6185b512bb67a26" ns3:_="" ns4:_="">
    <xsd:import namespace="4e78c694-ac62-4c92-86c5-4ccb1e6a9cff"/>
    <xsd:import namespace="805a22d7-7bc8-43e0-8c5d-99ce65c20ce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78c694-ac62-4c92-86c5-4ccb1e6a9cf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5a22d7-7bc8-43e0-8c5d-99ce65c20ce1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26E5882-4A7A-4D7A-A0D6-904C5241DF0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6E941CC-2648-4FA5-83B5-AC6D6E233F7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92D98D8-C5D7-4E62-853B-22C3777EDA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e78c694-ac62-4c92-86c5-4ccb1e6a9cff"/>
    <ds:schemaRef ds:uri="805a22d7-7bc8-43e0-8c5d-99ce65c20ce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ECON 490</Template>
  <TotalTime>280</TotalTime>
  <Words>476</Words>
  <Application>Microsoft Office PowerPoint</Application>
  <PresentationFormat>Widescreen</PresentationFormat>
  <Paragraphs>108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Office Theme</vt:lpstr>
      <vt:lpstr>Regression-based Classification</vt:lpstr>
      <vt:lpstr>Classification and LPM</vt:lpstr>
      <vt:lpstr>Classification</vt:lpstr>
      <vt:lpstr>Linear Probability Model (LPM)</vt:lpstr>
      <vt:lpstr>LPM Limitations  y_i=α+βbaths_i+e_i</vt:lpstr>
      <vt:lpstr>LPM Limitations  y_i=α+βlog⁡(〖cost〗_i)+e_i</vt:lpstr>
      <vt:lpstr>Binomial Logistic Regression</vt:lpstr>
      <vt:lpstr>Sigmoid Shapes</vt:lpstr>
      <vt:lpstr>Functional Form</vt:lpstr>
      <vt:lpstr>Estimation</vt:lpstr>
      <vt:lpstr>Inference &amp; Prediction</vt:lpstr>
      <vt:lpstr>Marginal Effects</vt:lpstr>
      <vt:lpstr>A Note On Classifying</vt:lpstr>
      <vt:lpstr>Multinomial Logistic Regression</vt:lpstr>
      <vt:lpstr>LPM Limitations Part 2</vt:lpstr>
      <vt:lpstr>Multinomial Logistic Regression</vt:lpstr>
      <vt:lpstr>Multinomial Logistic Regression</vt:lpstr>
      <vt:lpstr>Comparison to Binomial </vt:lpstr>
      <vt:lpstr>Inference</vt:lpstr>
      <vt:lpstr>To 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Regression-based Classification</dc:title>
  <dc:creator>Julian Wade</dc:creator>
  <cp:lastModifiedBy>Julian Wade</cp:lastModifiedBy>
  <cp:revision>2</cp:revision>
  <dcterms:created xsi:type="dcterms:W3CDTF">2020-08-31T17:42:24Z</dcterms:created>
  <dcterms:modified xsi:type="dcterms:W3CDTF">2020-12-10T23:09:06Z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0x010100DE958F240675F449A1D3691307A02719</vt:lpwstr>
  </property>
</Properties>
</file>