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1" r:id="rId6"/>
    <p:sldId id="257" r:id="rId7"/>
    <p:sldId id="262" r:id="rId8"/>
    <p:sldId id="263" r:id="rId9"/>
    <p:sldId id="264" r:id="rId10"/>
    <p:sldId id="265" r:id="rId11"/>
    <p:sldId id="266" r:id="rId12"/>
    <p:sldId id="258" r:id="rId13"/>
    <p:sldId id="261" r:id="rId14"/>
    <p:sldId id="267" r:id="rId15"/>
    <p:sldId id="268" r:id="rId16"/>
    <p:sldId id="269" r:id="rId17"/>
    <p:sldId id="259" r:id="rId18"/>
    <p:sldId id="270" r:id="rId19"/>
    <p:sldId id="272" r:id="rId20"/>
    <p:sldId id="273" r:id="rId21"/>
    <p:sldId id="274" r:id="rId22"/>
    <p:sldId id="26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A27"/>
    <a:srgbClr val="132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D8AA82-FAD5-4CA6-A111-E7854CB89FA9}" v="273" dt="2020-09-07T17:45:23.8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Julian" userId="29300715-b10e-48a2-887f-b7fa4e9e6130" providerId="ADAL" clId="{64D8AA82-FAD5-4CA6-A111-E7854CB89FA9}"/>
    <pc:docChg chg="undo custSel addSld modSld">
      <pc:chgData name="John Julian" userId="29300715-b10e-48a2-887f-b7fa4e9e6130" providerId="ADAL" clId="{64D8AA82-FAD5-4CA6-A111-E7854CB89FA9}" dt="2020-09-07T17:46:16.042" v="1766" actId="20577"/>
      <pc:docMkLst>
        <pc:docMk/>
      </pc:docMkLst>
      <pc:sldChg chg="modSp">
        <pc:chgData name="John Julian" userId="29300715-b10e-48a2-887f-b7fa4e9e6130" providerId="ADAL" clId="{64D8AA82-FAD5-4CA6-A111-E7854CB89FA9}" dt="2020-08-31T22:22:15.370" v="142" actId="20577"/>
        <pc:sldMkLst>
          <pc:docMk/>
          <pc:sldMk cId="1977767607" sldId="258"/>
        </pc:sldMkLst>
        <pc:spChg chg="mod">
          <ac:chgData name="John Julian" userId="29300715-b10e-48a2-887f-b7fa4e9e6130" providerId="ADAL" clId="{64D8AA82-FAD5-4CA6-A111-E7854CB89FA9}" dt="2020-08-31T22:22:15.370" v="142" actId="20577"/>
          <ac:spMkLst>
            <pc:docMk/>
            <pc:sldMk cId="1977767607" sldId="258"/>
            <ac:spMk id="2" creationId="{32B2B307-4BA0-4056-8BD2-0AD038DA5EF3}"/>
          </ac:spMkLst>
        </pc:spChg>
      </pc:sldChg>
      <pc:sldChg chg="modSp">
        <pc:chgData name="John Julian" userId="29300715-b10e-48a2-887f-b7fa4e9e6130" providerId="ADAL" clId="{64D8AA82-FAD5-4CA6-A111-E7854CB89FA9}" dt="2020-08-31T22:22:26.395" v="178" actId="20577"/>
        <pc:sldMkLst>
          <pc:docMk/>
          <pc:sldMk cId="301518600" sldId="259"/>
        </pc:sldMkLst>
        <pc:spChg chg="mod">
          <ac:chgData name="John Julian" userId="29300715-b10e-48a2-887f-b7fa4e9e6130" providerId="ADAL" clId="{64D8AA82-FAD5-4CA6-A111-E7854CB89FA9}" dt="2020-08-31T22:22:26.395" v="178" actId="20577"/>
          <ac:spMkLst>
            <pc:docMk/>
            <pc:sldMk cId="301518600" sldId="259"/>
            <ac:spMk id="2" creationId="{440D5B12-E212-4126-BEC9-9E3A1D851460}"/>
          </ac:spMkLst>
        </pc:spChg>
      </pc:sldChg>
      <pc:sldChg chg="modSp add">
        <pc:chgData name="John Julian" userId="29300715-b10e-48a2-887f-b7fa4e9e6130" providerId="ADAL" clId="{64D8AA82-FAD5-4CA6-A111-E7854CB89FA9}" dt="2020-08-31T19:24:29.541" v="40" actId="20577"/>
        <pc:sldMkLst>
          <pc:docMk/>
          <pc:sldMk cId="2718450731" sldId="260"/>
        </pc:sldMkLst>
        <pc:spChg chg="mod">
          <ac:chgData name="John Julian" userId="29300715-b10e-48a2-887f-b7fa4e9e6130" providerId="ADAL" clId="{64D8AA82-FAD5-4CA6-A111-E7854CB89FA9}" dt="2020-08-31T19:23:43.503" v="8" actId="20577"/>
          <ac:spMkLst>
            <pc:docMk/>
            <pc:sldMk cId="2718450731" sldId="260"/>
            <ac:spMk id="2" creationId="{357E7F1E-0FB0-4BC8-B4C0-5EB361CBDB5A}"/>
          </ac:spMkLst>
        </pc:spChg>
        <pc:spChg chg="mod">
          <ac:chgData name="John Julian" userId="29300715-b10e-48a2-887f-b7fa4e9e6130" providerId="ADAL" clId="{64D8AA82-FAD5-4CA6-A111-E7854CB89FA9}" dt="2020-08-31T19:24:19.237" v="22" actId="20577"/>
          <ac:spMkLst>
            <pc:docMk/>
            <pc:sldMk cId="2718450731" sldId="260"/>
            <ac:spMk id="3" creationId="{F8C3E08B-6798-4AB5-8132-6FC992550D45}"/>
          </ac:spMkLst>
        </pc:spChg>
        <pc:spChg chg="mod">
          <ac:chgData name="John Julian" userId="29300715-b10e-48a2-887f-b7fa4e9e6130" providerId="ADAL" clId="{64D8AA82-FAD5-4CA6-A111-E7854CB89FA9}" dt="2020-08-31T19:24:29.541" v="40" actId="20577"/>
          <ac:spMkLst>
            <pc:docMk/>
            <pc:sldMk cId="2718450731" sldId="260"/>
            <ac:spMk id="4" creationId="{8164C648-0E0F-4F32-85DA-5302B47EA157}"/>
          </ac:spMkLst>
        </pc:spChg>
      </pc:sldChg>
      <pc:sldChg chg="modSp add modAnim">
        <pc:chgData name="John Julian" userId="29300715-b10e-48a2-887f-b7fa4e9e6130" providerId="ADAL" clId="{64D8AA82-FAD5-4CA6-A111-E7854CB89FA9}" dt="2020-08-31T23:18:08.932" v="741"/>
        <pc:sldMkLst>
          <pc:docMk/>
          <pc:sldMk cId="2068436181" sldId="261"/>
        </pc:sldMkLst>
        <pc:spChg chg="mod">
          <ac:chgData name="John Julian" userId="29300715-b10e-48a2-887f-b7fa4e9e6130" providerId="ADAL" clId="{64D8AA82-FAD5-4CA6-A111-E7854CB89FA9}" dt="2020-08-31T19:42:40.949" v="55" actId="20577"/>
          <ac:spMkLst>
            <pc:docMk/>
            <pc:sldMk cId="2068436181" sldId="261"/>
            <ac:spMk id="2" creationId="{DF843F26-A2BA-4DFE-9142-BEB165CE1C10}"/>
          </ac:spMkLst>
        </pc:spChg>
        <pc:spChg chg="mod">
          <ac:chgData name="John Julian" userId="29300715-b10e-48a2-887f-b7fa4e9e6130" providerId="ADAL" clId="{64D8AA82-FAD5-4CA6-A111-E7854CB89FA9}" dt="2020-08-31T23:07:21.753" v="602" actId="20577"/>
          <ac:spMkLst>
            <pc:docMk/>
            <pc:sldMk cId="2068436181" sldId="261"/>
            <ac:spMk id="3" creationId="{D9C832A8-F56C-43E7-A9D5-C89F001EC9EC}"/>
          </ac:spMkLst>
        </pc:spChg>
      </pc:sldChg>
      <pc:sldChg chg="modSp add modAnim">
        <pc:chgData name="John Julian" userId="29300715-b10e-48a2-887f-b7fa4e9e6130" providerId="ADAL" clId="{64D8AA82-FAD5-4CA6-A111-E7854CB89FA9}" dt="2020-08-31T23:17:02.963" v="735"/>
        <pc:sldMkLst>
          <pc:docMk/>
          <pc:sldMk cId="1869629171" sldId="262"/>
        </pc:sldMkLst>
        <pc:spChg chg="mod">
          <ac:chgData name="John Julian" userId="29300715-b10e-48a2-887f-b7fa4e9e6130" providerId="ADAL" clId="{64D8AA82-FAD5-4CA6-A111-E7854CB89FA9}" dt="2020-08-31T22:24:37.623" v="280" actId="20577"/>
          <ac:spMkLst>
            <pc:docMk/>
            <pc:sldMk cId="1869629171" sldId="262"/>
            <ac:spMk id="2" creationId="{8883F723-2A70-4B67-AA77-67E1890ADC39}"/>
          </ac:spMkLst>
        </pc:spChg>
        <pc:spChg chg="mod">
          <ac:chgData name="John Julian" userId="29300715-b10e-48a2-887f-b7fa4e9e6130" providerId="ADAL" clId="{64D8AA82-FAD5-4CA6-A111-E7854CB89FA9}" dt="2020-08-31T22:23:41.091" v="258" actId="15"/>
          <ac:spMkLst>
            <pc:docMk/>
            <pc:sldMk cId="1869629171" sldId="262"/>
            <ac:spMk id="3" creationId="{05FF4F81-E3D7-4F95-871A-4F7BA42CE67D}"/>
          </ac:spMkLst>
        </pc:spChg>
      </pc:sldChg>
      <pc:sldChg chg="addSp modSp add modAnim">
        <pc:chgData name="John Julian" userId="29300715-b10e-48a2-887f-b7fa4e9e6130" providerId="ADAL" clId="{64D8AA82-FAD5-4CA6-A111-E7854CB89FA9}" dt="2020-08-31T23:17:46.229" v="738"/>
        <pc:sldMkLst>
          <pc:docMk/>
          <pc:sldMk cId="3071805332" sldId="263"/>
        </pc:sldMkLst>
        <pc:spChg chg="mod">
          <ac:chgData name="John Julian" userId="29300715-b10e-48a2-887f-b7fa4e9e6130" providerId="ADAL" clId="{64D8AA82-FAD5-4CA6-A111-E7854CB89FA9}" dt="2020-08-31T22:24:47.839" v="300" actId="20577"/>
          <ac:spMkLst>
            <pc:docMk/>
            <pc:sldMk cId="3071805332" sldId="263"/>
            <ac:spMk id="2" creationId="{ED15540F-C7C9-426F-9898-8D316202411B}"/>
          </ac:spMkLst>
        </pc:spChg>
        <pc:spChg chg="mod">
          <ac:chgData name="John Julian" userId="29300715-b10e-48a2-887f-b7fa4e9e6130" providerId="ADAL" clId="{64D8AA82-FAD5-4CA6-A111-E7854CB89FA9}" dt="2020-08-31T23:17:27.907" v="736" actId="14100"/>
          <ac:spMkLst>
            <pc:docMk/>
            <pc:sldMk cId="3071805332" sldId="263"/>
            <ac:spMk id="3" creationId="{39668783-B58D-4F0D-8CB7-88C6A9D726DC}"/>
          </ac:spMkLst>
        </pc:spChg>
        <pc:picChg chg="add mod ord">
          <ac:chgData name="John Julian" userId="29300715-b10e-48a2-887f-b7fa4e9e6130" providerId="ADAL" clId="{64D8AA82-FAD5-4CA6-A111-E7854CB89FA9}" dt="2020-08-31T22:30:19.748" v="361" actId="167"/>
          <ac:picMkLst>
            <pc:docMk/>
            <pc:sldMk cId="3071805332" sldId="263"/>
            <ac:picMk id="5" creationId="{700E0E1F-1950-4C6F-AA4E-5317E6290D80}"/>
          </ac:picMkLst>
        </pc:picChg>
      </pc:sldChg>
      <pc:sldChg chg="addSp delSp modSp add">
        <pc:chgData name="John Julian" userId="29300715-b10e-48a2-887f-b7fa4e9e6130" providerId="ADAL" clId="{64D8AA82-FAD5-4CA6-A111-E7854CB89FA9}" dt="2020-08-31T22:35:58.615" v="436" actId="962"/>
        <pc:sldMkLst>
          <pc:docMk/>
          <pc:sldMk cId="3400821764" sldId="264"/>
        </pc:sldMkLst>
        <pc:spChg chg="mod">
          <ac:chgData name="John Julian" userId="29300715-b10e-48a2-887f-b7fa4e9e6130" providerId="ADAL" clId="{64D8AA82-FAD5-4CA6-A111-E7854CB89FA9}" dt="2020-08-31T22:31:42.429" v="379" actId="20577"/>
          <ac:spMkLst>
            <pc:docMk/>
            <pc:sldMk cId="3400821764" sldId="264"/>
            <ac:spMk id="2" creationId="{6AC02358-6C70-491E-95E7-DA56BB93FAF1}"/>
          </ac:spMkLst>
        </pc:spChg>
        <pc:spChg chg="del">
          <ac:chgData name="John Julian" userId="29300715-b10e-48a2-887f-b7fa4e9e6130" providerId="ADAL" clId="{64D8AA82-FAD5-4CA6-A111-E7854CB89FA9}" dt="2020-08-31T22:35:57.116" v="434"/>
          <ac:spMkLst>
            <pc:docMk/>
            <pc:sldMk cId="3400821764" sldId="264"/>
            <ac:spMk id="3" creationId="{F4CC6010-464C-49C6-863F-9969F63CEAEA}"/>
          </ac:spMkLst>
        </pc:spChg>
        <pc:picChg chg="add mod">
          <ac:chgData name="John Julian" userId="29300715-b10e-48a2-887f-b7fa4e9e6130" providerId="ADAL" clId="{64D8AA82-FAD5-4CA6-A111-E7854CB89FA9}" dt="2020-08-31T22:35:58.615" v="436" actId="962"/>
          <ac:picMkLst>
            <pc:docMk/>
            <pc:sldMk cId="3400821764" sldId="264"/>
            <ac:picMk id="5" creationId="{B81A0351-6598-4FA0-B8A1-29F8805128B0}"/>
          </ac:picMkLst>
        </pc:picChg>
      </pc:sldChg>
      <pc:sldChg chg="addSp delSp modSp add">
        <pc:chgData name="John Julian" userId="29300715-b10e-48a2-887f-b7fa4e9e6130" providerId="ADAL" clId="{64D8AA82-FAD5-4CA6-A111-E7854CB89FA9}" dt="2020-08-31T22:35:50.691" v="433" actId="27614"/>
        <pc:sldMkLst>
          <pc:docMk/>
          <pc:sldMk cId="608938046" sldId="265"/>
        </pc:sldMkLst>
        <pc:spChg chg="mod">
          <ac:chgData name="John Julian" userId="29300715-b10e-48a2-887f-b7fa4e9e6130" providerId="ADAL" clId="{64D8AA82-FAD5-4CA6-A111-E7854CB89FA9}" dt="2020-08-31T22:33:38.743" v="412" actId="20577"/>
          <ac:spMkLst>
            <pc:docMk/>
            <pc:sldMk cId="608938046" sldId="265"/>
            <ac:spMk id="2" creationId="{3D16F414-72C9-4C23-A2D0-8660D2C24278}"/>
          </ac:spMkLst>
        </pc:spChg>
        <pc:spChg chg="del">
          <ac:chgData name="John Julian" userId="29300715-b10e-48a2-887f-b7fa4e9e6130" providerId="ADAL" clId="{64D8AA82-FAD5-4CA6-A111-E7854CB89FA9}" dt="2020-08-31T22:35:49.181" v="432"/>
          <ac:spMkLst>
            <pc:docMk/>
            <pc:sldMk cId="608938046" sldId="265"/>
            <ac:spMk id="3" creationId="{B770FF7E-149D-4213-89C7-8FB2D22E452E}"/>
          </ac:spMkLst>
        </pc:spChg>
        <pc:picChg chg="add mod">
          <ac:chgData name="John Julian" userId="29300715-b10e-48a2-887f-b7fa4e9e6130" providerId="ADAL" clId="{64D8AA82-FAD5-4CA6-A111-E7854CB89FA9}" dt="2020-08-31T22:35:50.691" v="433" actId="27614"/>
          <ac:picMkLst>
            <pc:docMk/>
            <pc:sldMk cId="608938046" sldId="265"/>
            <ac:picMk id="5" creationId="{6C1FD5EF-4411-4F0F-8668-F1146D023A11}"/>
          </ac:picMkLst>
        </pc:picChg>
      </pc:sldChg>
      <pc:sldChg chg="addSp delSp modSp add">
        <pc:chgData name="John Julian" userId="29300715-b10e-48a2-887f-b7fa4e9e6130" providerId="ADAL" clId="{64D8AA82-FAD5-4CA6-A111-E7854CB89FA9}" dt="2020-08-31T22:35:41.840" v="431" actId="27614"/>
        <pc:sldMkLst>
          <pc:docMk/>
          <pc:sldMk cId="492886578" sldId="266"/>
        </pc:sldMkLst>
        <pc:spChg chg="mod">
          <ac:chgData name="John Julian" userId="29300715-b10e-48a2-887f-b7fa4e9e6130" providerId="ADAL" clId="{64D8AA82-FAD5-4CA6-A111-E7854CB89FA9}" dt="2020-08-31T22:35:38.006" v="429" actId="20577"/>
          <ac:spMkLst>
            <pc:docMk/>
            <pc:sldMk cId="492886578" sldId="266"/>
            <ac:spMk id="2" creationId="{1C48D7BF-318E-4518-AF2B-700AAE5268F1}"/>
          </ac:spMkLst>
        </pc:spChg>
        <pc:spChg chg="del">
          <ac:chgData name="John Julian" userId="29300715-b10e-48a2-887f-b7fa4e9e6130" providerId="ADAL" clId="{64D8AA82-FAD5-4CA6-A111-E7854CB89FA9}" dt="2020-08-31T22:35:39.502" v="430"/>
          <ac:spMkLst>
            <pc:docMk/>
            <pc:sldMk cId="492886578" sldId="266"/>
            <ac:spMk id="3" creationId="{77BDDE90-0593-44FF-9A38-34B34E3BDB93}"/>
          </ac:spMkLst>
        </pc:spChg>
        <pc:picChg chg="add mod">
          <ac:chgData name="John Julian" userId="29300715-b10e-48a2-887f-b7fa4e9e6130" providerId="ADAL" clId="{64D8AA82-FAD5-4CA6-A111-E7854CB89FA9}" dt="2020-08-31T22:35:41.840" v="431" actId="27614"/>
          <ac:picMkLst>
            <pc:docMk/>
            <pc:sldMk cId="492886578" sldId="266"/>
            <ac:picMk id="5" creationId="{7A07A12D-04BF-4400-A5C6-627ADF808008}"/>
          </ac:picMkLst>
        </pc:picChg>
      </pc:sldChg>
      <pc:sldChg chg="addSp delSp modSp add">
        <pc:chgData name="John Julian" userId="29300715-b10e-48a2-887f-b7fa4e9e6130" providerId="ADAL" clId="{64D8AA82-FAD5-4CA6-A111-E7854CB89FA9}" dt="2020-08-31T23:03:50.730" v="456" actId="962"/>
        <pc:sldMkLst>
          <pc:docMk/>
          <pc:sldMk cId="3611763428" sldId="267"/>
        </pc:sldMkLst>
        <pc:spChg chg="mod">
          <ac:chgData name="John Julian" userId="29300715-b10e-48a2-887f-b7fa4e9e6130" providerId="ADAL" clId="{64D8AA82-FAD5-4CA6-A111-E7854CB89FA9}" dt="2020-08-31T22:58:21.229" v="453"/>
          <ac:spMkLst>
            <pc:docMk/>
            <pc:sldMk cId="3611763428" sldId="267"/>
            <ac:spMk id="2" creationId="{14BDCB58-1BBF-46FF-B73B-7A44C2A121BA}"/>
          </ac:spMkLst>
        </pc:spChg>
        <pc:spChg chg="del">
          <ac:chgData name="John Julian" userId="29300715-b10e-48a2-887f-b7fa4e9e6130" providerId="ADAL" clId="{64D8AA82-FAD5-4CA6-A111-E7854CB89FA9}" dt="2020-08-31T23:03:48.637" v="454"/>
          <ac:spMkLst>
            <pc:docMk/>
            <pc:sldMk cId="3611763428" sldId="267"/>
            <ac:spMk id="3" creationId="{07D379CA-03D1-4F3C-A447-0763BBEB8A83}"/>
          </ac:spMkLst>
        </pc:spChg>
        <pc:picChg chg="add mod">
          <ac:chgData name="John Julian" userId="29300715-b10e-48a2-887f-b7fa4e9e6130" providerId="ADAL" clId="{64D8AA82-FAD5-4CA6-A111-E7854CB89FA9}" dt="2020-08-31T23:03:50.730" v="456" actId="962"/>
          <ac:picMkLst>
            <pc:docMk/>
            <pc:sldMk cId="3611763428" sldId="267"/>
            <ac:picMk id="5" creationId="{67D1D56B-AD1E-4C56-AF89-87B364A12D64}"/>
          </ac:picMkLst>
        </pc:picChg>
      </pc:sldChg>
      <pc:sldChg chg="modSp add modAnim">
        <pc:chgData name="John Julian" userId="29300715-b10e-48a2-887f-b7fa4e9e6130" providerId="ADAL" clId="{64D8AA82-FAD5-4CA6-A111-E7854CB89FA9}" dt="2020-08-31T23:18:43.105" v="743"/>
        <pc:sldMkLst>
          <pc:docMk/>
          <pc:sldMk cId="3177789803" sldId="268"/>
        </pc:sldMkLst>
        <pc:spChg chg="mod">
          <ac:chgData name="John Julian" userId="29300715-b10e-48a2-887f-b7fa4e9e6130" providerId="ADAL" clId="{64D8AA82-FAD5-4CA6-A111-E7854CB89FA9}" dt="2020-08-31T23:04:27.538" v="494" actId="20577"/>
          <ac:spMkLst>
            <pc:docMk/>
            <pc:sldMk cId="3177789803" sldId="268"/>
            <ac:spMk id="2" creationId="{F8471894-6C23-401F-86CA-9033CEC052B7}"/>
          </ac:spMkLst>
        </pc:spChg>
        <pc:spChg chg="mod">
          <ac:chgData name="John Julian" userId="29300715-b10e-48a2-887f-b7fa4e9e6130" providerId="ADAL" clId="{64D8AA82-FAD5-4CA6-A111-E7854CB89FA9}" dt="2020-08-31T23:05:24.695" v="537" actId="20577"/>
          <ac:spMkLst>
            <pc:docMk/>
            <pc:sldMk cId="3177789803" sldId="268"/>
            <ac:spMk id="3" creationId="{AB938B2B-DCDF-4AA1-9A3F-0AEF84465C0F}"/>
          </ac:spMkLst>
        </pc:spChg>
      </pc:sldChg>
      <pc:sldChg chg="modSp add modAnim">
        <pc:chgData name="John Julian" userId="29300715-b10e-48a2-887f-b7fa4e9e6130" providerId="ADAL" clId="{64D8AA82-FAD5-4CA6-A111-E7854CB89FA9}" dt="2020-08-31T23:21:20.497" v="937"/>
        <pc:sldMkLst>
          <pc:docMk/>
          <pc:sldMk cId="2256518995" sldId="269"/>
        </pc:sldMkLst>
        <pc:spChg chg="mod">
          <ac:chgData name="John Julian" userId="29300715-b10e-48a2-887f-b7fa4e9e6130" providerId="ADAL" clId="{64D8AA82-FAD5-4CA6-A111-E7854CB89FA9}" dt="2020-08-31T23:05:52.367" v="571" actId="20577"/>
          <ac:spMkLst>
            <pc:docMk/>
            <pc:sldMk cId="2256518995" sldId="269"/>
            <ac:spMk id="2" creationId="{401B715F-F06A-4643-A4B9-46B99456DBA1}"/>
          </ac:spMkLst>
        </pc:spChg>
        <pc:spChg chg="mod">
          <ac:chgData name="John Julian" userId="29300715-b10e-48a2-887f-b7fa4e9e6130" providerId="ADAL" clId="{64D8AA82-FAD5-4CA6-A111-E7854CB89FA9}" dt="2020-08-31T23:08:16.425" v="666" actId="20577"/>
          <ac:spMkLst>
            <pc:docMk/>
            <pc:sldMk cId="2256518995" sldId="269"/>
            <ac:spMk id="3" creationId="{834E060E-4ACA-49AD-89D4-D0BFE1A2FB0E}"/>
          </ac:spMkLst>
        </pc:spChg>
      </pc:sldChg>
      <pc:sldChg chg="modSp add modAnim">
        <pc:chgData name="John Julian" userId="29300715-b10e-48a2-887f-b7fa4e9e6130" providerId="ADAL" clId="{64D8AA82-FAD5-4CA6-A111-E7854CB89FA9}" dt="2020-08-31T23:22:13.073" v="985"/>
        <pc:sldMkLst>
          <pc:docMk/>
          <pc:sldMk cId="2786948694" sldId="270"/>
        </pc:sldMkLst>
        <pc:spChg chg="mod">
          <ac:chgData name="John Julian" userId="29300715-b10e-48a2-887f-b7fa4e9e6130" providerId="ADAL" clId="{64D8AA82-FAD5-4CA6-A111-E7854CB89FA9}" dt="2020-08-31T23:08:59.628" v="705" actId="20577"/>
          <ac:spMkLst>
            <pc:docMk/>
            <pc:sldMk cId="2786948694" sldId="270"/>
            <ac:spMk id="2" creationId="{7FA0AB2A-9125-464B-995D-C699F1801F7A}"/>
          </ac:spMkLst>
        </pc:spChg>
        <pc:spChg chg="mod">
          <ac:chgData name="John Julian" userId="29300715-b10e-48a2-887f-b7fa4e9e6130" providerId="ADAL" clId="{64D8AA82-FAD5-4CA6-A111-E7854CB89FA9}" dt="2020-08-31T23:21:58.043" v="984" actId="20577"/>
          <ac:spMkLst>
            <pc:docMk/>
            <pc:sldMk cId="2786948694" sldId="270"/>
            <ac:spMk id="3" creationId="{E9C0CAAA-1D70-4B5B-800E-01DFA07CA7FC}"/>
          </ac:spMkLst>
        </pc:spChg>
      </pc:sldChg>
      <pc:sldChg chg="modSp add modAnim">
        <pc:chgData name="John Julian" userId="29300715-b10e-48a2-887f-b7fa4e9e6130" providerId="ADAL" clId="{64D8AA82-FAD5-4CA6-A111-E7854CB89FA9}" dt="2020-09-07T17:29:02.206" v="1734" actId="20577"/>
        <pc:sldMkLst>
          <pc:docMk/>
          <pc:sldMk cId="3715827727" sldId="271"/>
        </pc:sldMkLst>
        <pc:spChg chg="mod">
          <ac:chgData name="John Julian" userId="29300715-b10e-48a2-887f-b7fa4e9e6130" providerId="ADAL" clId="{64D8AA82-FAD5-4CA6-A111-E7854CB89FA9}" dt="2020-08-31T23:19:17.504" v="753" actId="20577"/>
          <ac:spMkLst>
            <pc:docMk/>
            <pc:sldMk cId="3715827727" sldId="271"/>
            <ac:spMk id="2" creationId="{29BE7D0B-62AB-4E83-A6E3-DFD514FF22CE}"/>
          </ac:spMkLst>
        </pc:spChg>
        <pc:spChg chg="mod">
          <ac:chgData name="John Julian" userId="29300715-b10e-48a2-887f-b7fa4e9e6130" providerId="ADAL" clId="{64D8AA82-FAD5-4CA6-A111-E7854CB89FA9}" dt="2020-09-01T02:49:24.111" v="994" actId="20577"/>
          <ac:spMkLst>
            <pc:docMk/>
            <pc:sldMk cId="3715827727" sldId="271"/>
            <ac:spMk id="3" creationId="{E75D4C0D-B203-4472-AE87-1B79B9F38A44}"/>
          </ac:spMkLst>
        </pc:spChg>
        <pc:spChg chg="mod">
          <ac:chgData name="John Julian" userId="29300715-b10e-48a2-887f-b7fa4e9e6130" providerId="ADAL" clId="{64D8AA82-FAD5-4CA6-A111-E7854CB89FA9}" dt="2020-09-07T17:29:02.206" v="1734" actId="20577"/>
          <ac:spMkLst>
            <pc:docMk/>
            <pc:sldMk cId="3715827727" sldId="271"/>
            <ac:spMk id="4" creationId="{A08CCC27-AF8B-43E3-A5C6-A31390D6F2BE}"/>
          </ac:spMkLst>
        </pc:spChg>
      </pc:sldChg>
      <pc:sldChg chg="modSp add">
        <pc:chgData name="John Julian" userId="29300715-b10e-48a2-887f-b7fa4e9e6130" providerId="ADAL" clId="{64D8AA82-FAD5-4CA6-A111-E7854CB89FA9}" dt="2020-09-01T14:07:12.269" v="1060" actId="20577"/>
        <pc:sldMkLst>
          <pc:docMk/>
          <pc:sldMk cId="2430742843" sldId="272"/>
        </pc:sldMkLst>
        <pc:spChg chg="mod">
          <ac:chgData name="John Julian" userId="29300715-b10e-48a2-887f-b7fa4e9e6130" providerId="ADAL" clId="{64D8AA82-FAD5-4CA6-A111-E7854CB89FA9}" dt="2020-09-01T14:07:02.168" v="1028" actId="20577"/>
          <ac:spMkLst>
            <pc:docMk/>
            <pc:sldMk cId="2430742843" sldId="272"/>
            <ac:spMk id="2" creationId="{E09F070D-1910-4725-923F-AE76DE343D6C}"/>
          </ac:spMkLst>
        </pc:spChg>
        <pc:spChg chg="mod">
          <ac:chgData name="John Julian" userId="29300715-b10e-48a2-887f-b7fa4e9e6130" providerId="ADAL" clId="{64D8AA82-FAD5-4CA6-A111-E7854CB89FA9}" dt="2020-09-01T14:07:12.269" v="1060" actId="20577"/>
          <ac:spMkLst>
            <pc:docMk/>
            <pc:sldMk cId="2430742843" sldId="272"/>
            <ac:spMk id="3" creationId="{95FCBBC5-9B68-4351-BB15-1C9D8E93DC1E}"/>
          </ac:spMkLst>
        </pc:spChg>
      </pc:sldChg>
      <pc:sldChg chg="addSp delSp modSp add">
        <pc:chgData name="John Julian" userId="29300715-b10e-48a2-887f-b7fa4e9e6130" providerId="ADAL" clId="{64D8AA82-FAD5-4CA6-A111-E7854CB89FA9}" dt="2020-09-07T17:37:13.047" v="1749" actId="20577"/>
        <pc:sldMkLst>
          <pc:docMk/>
          <pc:sldMk cId="742957498" sldId="273"/>
        </pc:sldMkLst>
        <pc:spChg chg="mod">
          <ac:chgData name="John Julian" userId="29300715-b10e-48a2-887f-b7fa4e9e6130" providerId="ADAL" clId="{64D8AA82-FAD5-4CA6-A111-E7854CB89FA9}" dt="2020-09-01T14:07:22.956" v="1084" actId="20577"/>
          <ac:spMkLst>
            <pc:docMk/>
            <pc:sldMk cId="742957498" sldId="273"/>
            <ac:spMk id="2" creationId="{71B4B67D-EA02-40C2-BB0E-DC9DF7858F15}"/>
          </ac:spMkLst>
        </pc:spChg>
        <pc:spChg chg="add del mod">
          <ac:chgData name="John Julian" userId="29300715-b10e-48a2-887f-b7fa4e9e6130" providerId="ADAL" clId="{64D8AA82-FAD5-4CA6-A111-E7854CB89FA9}" dt="2020-09-07T17:37:13.047" v="1749" actId="20577"/>
          <ac:spMkLst>
            <pc:docMk/>
            <pc:sldMk cId="742957498" sldId="273"/>
            <ac:spMk id="3" creationId="{6C230C84-F50C-4D2B-8A47-25B10CD690B0}"/>
          </ac:spMkLst>
        </pc:spChg>
        <pc:spChg chg="add del">
          <ac:chgData name="John Julian" userId="29300715-b10e-48a2-887f-b7fa4e9e6130" providerId="ADAL" clId="{64D8AA82-FAD5-4CA6-A111-E7854CB89FA9}" dt="2020-09-01T14:21:59.680" v="1256"/>
          <ac:spMkLst>
            <pc:docMk/>
            <pc:sldMk cId="742957498" sldId="273"/>
            <ac:spMk id="4" creationId="{079FA149-AEAF-4DD7-BE30-AE72CB6F2FD2}"/>
          </ac:spMkLst>
        </pc:spChg>
        <pc:spChg chg="add del">
          <ac:chgData name="John Julian" userId="29300715-b10e-48a2-887f-b7fa4e9e6130" providerId="ADAL" clId="{64D8AA82-FAD5-4CA6-A111-E7854CB89FA9}" dt="2020-09-07T17:36:55.114" v="1736"/>
          <ac:spMkLst>
            <pc:docMk/>
            <pc:sldMk cId="742957498" sldId="273"/>
            <ac:spMk id="4" creationId="{72B8B995-4447-429A-8628-7A292CF06261}"/>
          </ac:spMkLst>
        </pc:spChg>
      </pc:sldChg>
      <pc:sldChg chg="addSp modSp add">
        <pc:chgData name="John Julian" userId="29300715-b10e-48a2-887f-b7fa4e9e6130" providerId="ADAL" clId="{64D8AA82-FAD5-4CA6-A111-E7854CB89FA9}" dt="2020-09-07T17:46:16.042" v="1766" actId="20577"/>
        <pc:sldMkLst>
          <pc:docMk/>
          <pc:sldMk cId="4244118838" sldId="274"/>
        </pc:sldMkLst>
        <pc:spChg chg="mod">
          <ac:chgData name="John Julian" userId="29300715-b10e-48a2-887f-b7fa4e9e6130" providerId="ADAL" clId="{64D8AA82-FAD5-4CA6-A111-E7854CB89FA9}" dt="2020-09-01T14:08:08.094" v="1124" actId="20577"/>
          <ac:spMkLst>
            <pc:docMk/>
            <pc:sldMk cId="4244118838" sldId="274"/>
            <ac:spMk id="2" creationId="{73EAAF00-8979-4288-9F5D-207246B2FFC3}"/>
          </ac:spMkLst>
        </pc:spChg>
        <pc:spChg chg="mod">
          <ac:chgData name="John Julian" userId="29300715-b10e-48a2-887f-b7fa4e9e6130" providerId="ADAL" clId="{64D8AA82-FAD5-4CA6-A111-E7854CB89FA9}" dt="2020-09-07T17:46:16.042" v="1766" actId="20577"/>
          <ac:spMkLst>
            <pc:docMk/>
            <pc:sldMk cId="4244118838" sldId="274"/>
            <ac:spMk id="3" creationId="{A7DD5AE6-A22C-430F-87FE-5E8861397088}"/>
          </ac:spMkLst>
        </pc:spChg>
        <pc:picChg chg="add mod ord">
          <ac:chgData name="John Julian" userId="29300715-b10e-48a2-887f-b7fa4e9e6130" providerId="ADAL" clId="{64D8AA82-FAD5-4CA6-A111-E7854CB89FA9}" dt="2020-09-07T17:45:46.915" v="1757" actId="167"/>
          <ac:picMkLst>
            <pc:docMk/>
            <pc:sldMk cId="4244118838" sldId="274"/>
            <ac:picMk id="5" creationId="{CB657D3B-791B-46A8-B418-8EA8FC9F06F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9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08F38F5-7B5E-4740-A337-243BDA8AEE03}"/>
              </a:ext>
            </a:extLst>
          </p:cNvPr>
          <p:cNvSpPr/>
          <p:nvPr userDrawn="1"/>
        </p:nvSpPr>
        <p:spPr>
          <a:xfrm>
            <a:off x="0" y="0"/>
            <a:ext cx="12192000" cy="189411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BA2BA-9483-4E2C-A77A-E6E29217DC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36525"/>
            <a:ext cx="11851341" cy="898899"/>
          </a:xfrm>
        </p:spPr>
        <p:txBody>
          <a:bodyPr anchor="t"/>
          <a:lstStyle>
            <a:lvl1pPr algn="r"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 dirty="0"/>
              <a:t>Lecture 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AE08C-2DFA-41BF-90C8-9EA00F99C8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07341" y="1231366"/>
            <a:ext cx="9144000" cy="1655762"/>
          </a:xfrm>
        </p:spPr>
        <p:txBody>
          <a:bodyPr/>
          <a:lstStyle>
            <a:lvl1pPr marL="0" indent="0" algn="r">
              <a:buNone/>
              <a:defRPr sz="2400" b="1">
                <a:solidFill>
                  <a:srgbClr val="E84A2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UIUC ECON 490 Applied Machine Learning in Economics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B1E16-2EB5-4057-8781-B9613298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F4441-01B0-41A1-8706-6CD399858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DA2F5-AFD8-4CB7-94DF-AE9A5AE7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8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75FF-077C-4A9C-8FD6-35D07DF01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646656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952E9-6B42-4894-8BB8-6ADD0A2A6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45854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4AAB0-FB1C-493B-B9B5-447A7773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FF192-81D6-44BA-8736-B2F12F07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AA711-06AE-4806-911B-BBE202B1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9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64FB-22DA-489F-A215-E7347B1C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1"/>
            <a:ext cx="10515600" cy="599492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B65B7-316C-48E3-AEDC-F481C7851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41D60-CF11-439F-8836-F27C0AF7B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A6D71-0B86-47F3-AD6F-EB441160F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0E042-AC4B-43D6-985A-EB378A9E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FB824-0178-4DED-9CBE-3273B7CC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6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300A-2C9A-4093-B985-4F4B62685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571500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64F2B7-5EBF-4087-A642-205DFE480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2CE22-9D48-4C84-9B69-6BBF1E277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7F086-97F3-4CE6-B8FB-3C1753E6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6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0209-7C5B-4EC8-94A5-312EEE26E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666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BAE19-C506-4FDE-A397-5C4332C5C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22639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A1F3D-37BA-480B-B982-1860DB90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E949C-A0E1-4647-B8B2-D85327C7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4E57A-49FB-4F07-B574-D6CBB72DB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7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F721E-DE5C-4180-9CAA-602201C14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5021"/>
            <a:ext cx="10515600" cy="1325563"/>
          </a:xfrm>
        </p:spPr>
        <p:txBody>
          <a:bodyPr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F9590-BEA7-4C8D-BF3F-06F2D6DFA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049B3-9CED-4E23-9702-DFA968569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78C6F-35E5-4AC9-9979-79A87F74D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CDDB2-1741-4FBF-ACE4-DC59F484C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FE34F-0467-4747-9DFB-2267314D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BD7FE-4933-4DFC-9293-502C519E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E18997-C271-43D0-B331-EFF42790A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0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6B40F-1C8A-4CAB-81CE-92FA25AF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651875-C122-4619-BCF7-7FFC9B6A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607BB-0E3B-4587-9195-D602F5D9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38E78-76CC-4442-B3DA-8B33E6B1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AA233-36CB-4521-9764-D67D07E74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190D0-F842-4FA6-B4B0-74B99AB6A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99399-398A-4C41-8C6C-06BD9AEFD18D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F6103-0A9E-429B-8AD9-95DFE9C9B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8BF6D-F576-44C5-9C89-A457EE5B4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3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9" r:id="rId4"/>
    <p:sldLayoutId id="2147483651" r:id="rId5"/>
    <p:sldLayoutId id="2147483653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F6D3-5610-4D4B-957E-425A40D8D8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KNN, LDA, and QDA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DB47B-1C47-4D14-88E6-CDB1E27E9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UIUC ECON 490: Applied Machine Learning in Economics</a:t>
            </a:r>
          </a:p>
        </p:txBody>
      </p:sp>
    </p:spTree>
    <p:extLst>
      <p:ext uri="{BB962C8B-B14F-4D97-AF65-F5344CB8AC3E}">
        <p14:creationId xmlns:p14="http://schemas.microsoft.com/office/powerpoint/2010/main" val="3860169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43F26-A2BA-4DFE-9142-BEB165CE1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Bayes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832A8-F56C-43E7-A9D5-C89F001EC9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/>
                        <m:t>Pr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/>
                            <m:t>Pr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/>
                            <m:t>Pr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m:rPr>
                                  <m:nor/>
                                </m:rPr>
                                <a:rPr lang="en-US"/>
                                <m:t>Pr</m:t>
                              </m:r>
                            </m:e>
                          </m:nary>
                          <m:r>
                            <a:rPr lang="ar-AE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/>
                            <m:t>Pr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nary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Choose largest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Pr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832A8-F56C-43E7-A9D5-C89F001EC9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843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4BDCB58-1BBF-46FF-B73B-7A44C2A121B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(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𝑥</m:t>
                    </m:r>
                    <m:r>
                      <a:rPr lang="ar-AE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4BDCB58-1BBF-46FF-B73B-7A44C2A121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26415" b="-39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A picture containing photo, table, looking, kitchen&#10;&#10;Description automatically generated">
            <a:extLst>
              <a:ext uri="{FF2B5EF4-FFF2-40B4-BE49-F238E27FC236}">
                <a16:creationId xmlns:a16="http://schemas.microsoft.com/office/drawing/2014/main" id="{67D1D56B-AD1E-4C56-AF89-87B364A12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68" y="1291926"/>
            <a:ext cx="7621064" cy="4286848"/>
          </a:xfrm>
        </p:spPr>
      </p:pic>
    </p:spTree>
    <p:extLst>
      <p:ext uri="{BB962C8B-B14F-4D97-AF65-F5344CB8AC3E}">
        <p14:creationId xmlns:p14="http://schemas.microsoft.com/office/powerpoint/2010/main" val="3611763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8471894-6C23-401F-86CA-9033CEC052B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(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𝑥</m:t>
                    </m:r>
                    <m:r>
                      <a:rPr lang="ar-AE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Intuition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8471894-6C23-401F-86CA-9033CEC052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26415" b="-39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938B2B-DCDF-4AA1-9A3F-0AEF84465C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Sup>
                                <m:sSubSup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LDA: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ar-AE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𝑘</m:t>
                    </m:r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1</m:t>
                    </m:r>
                    <m:r>
                      <a:rPr lang="ar-AE">
                        <a:latin typeface="Cambria Math" panose="02040503050406030204" pitchFamily="18" charset="0"/>
                      </a:rPr>
                      <m:t>,...,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938B2B-DCDF-4AA1-9A3F-0AEF84465C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778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B715F-F06A-4643-A4B9-46B99456D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Computing Probabilities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4E060E-4ACA-49AD-89D4-D0BFE1A2FB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ad>
                            <m:ra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nary>
                          <m:rad>
                            <m:ra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sup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nary>
                        </m:e>
                      </m:nary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Choose largest</a:t>
                </a:r>
                <a:r>
                  <a:rPr lang="ar-A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4E060E-4ACA-49AD-89D4-D0BFE1A2FB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651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D5B12-E212-4126-BEC9-9E3A1D851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Quadratic Discriminant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AF489-BAF5-42A5-9A6B-AE76DA3076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LDA’s Generalization</a:t>
            </a:r>
          </a:p>
        </p:txBody>
      </p:sp>
    </p:spTree>
    <p:extLst>
      <p:ext uri="{BB962C8B-B14F-4D97-AF65-F5344CB8AC3E}">
        <p14:creationId xmlns:p14="http://schemas.microsoft.com/office/powerpoint/2010/main" val="301518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0AB2A-9125-464B-995D-C699F1801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Extension to LDA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C0CAAA-1D70-4B5B-800E-01DFA07CA7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vary within </a:t>
                </a:r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if standardized variables? LDA or QDA?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C0CAAA-1D70-4B5B-800E-01DFA07CA7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694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F070D-1910-4725-923F-AE76DE343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 and ROC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CBBC5-9B68-4351-BB15-1C9D8E93DC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Classification Diagnostics</a:t>
            </a:r>
          </a:p>
        </p:txBody>
      </p:sp>
    </p:spTree>
    <p:extLst>
      <p:ext uri="{BB962C8B-B14F-4D97-AF65-F5344CB8AC3E}">
        <p14:creationId xmlns:p14="http://schemas.microsoft.com/office/powerpoint/2010/main" val="2430742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4B67D-EA02-40C2-BB0E-DC9DF7858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30C84-F50C-4D2B-8A47-25B10CD69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4892" y="1143000"/>
            <a:ext cx="9228908" cy="4585447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   Reference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Prediction    1    2    3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 1 1022  424   95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 2  532 1130  512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 3   20   59   77</a:t>
            </a:r>
          </a:p>
        </p:txBody>
      </p:sp>
    </p:spTree>
    <p:extLst>
      <p:ext uri="{BB962C8B-B14F-4D97-AF65-F5344CB8AC3E}">
        <p14:creationId xmlns:p14="http://schemas.microsoft.com/office/powerpoint/2010/main" val="742957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CB657D3B-791B-46A8-B418-8EA8FC9F0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736" y="1441599"/>
            <a:ext cx="7621064" cy="42868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EAAF00-8979-4288-9F5D-207246B2F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Receiver Operating </a:t>
            </a:r>
            <a:r>
              <a:rPr lang="en-US" dirty="0" err="1"/>
              <a:t>Characteristc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D5AE6-A22C-430F-87FE-5E8861397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Y = Sensitivity </a:t>
            </a:r>
          </a:p>
          <a:p>
            <a:pPr marL="0" indent="0">
              <a:buNone/>
            </a:pPr>
            <a:r>
              <a:rPr lang="en-US" dirty="0"/>
              <a:t>(True Positive rate)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X = 1 – Specificity</a:t>
            </a:r>
          </a:p>
          <a:p>
            <a:pPr marL="0" indent="0">
              <a:buNone/>
            </a:pPr>
            <a:r>
              <a:rPr lang="en-US" dirty="0"/>
              <a:t>(False positive rate)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118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E7F1E-0FB0-4BC8-B4C0-5EB361CBD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3E08B-6798-4AB5-8132-6FC992550D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Read</a:t>
            </a:r>
          </a:p>
          <a:p>
            <a:pPr lvl="1"/>
            <a:r>
              <a:rPr lang="en-US" dirty="0"/>
              <a:t>5.1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64C648-0E0F-4F32-85DA-5302B47EA1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Complete</a:t>
            </a:r>
          </a:p>
          <a:p>
            <a:pPr lvl="1"/>
            <a:r>
              <a:rPr lang="en-US" dirty="0"/>
              <a:t>Lab 4.6</a:t>
            </a:r>
          </a:p>
        </p:txBody>
      </p:sp>
    </p:spTree>
    <p:extLst>
      <p:ext uri="{BB962C8B-B14F-4D97-AF65-F5344CB8AC3E}">
        <p14:creationId xmlns:p14="http://schemas.microsoft.com/office/powerpoint/2010/main" val="2718450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E7D0B-62AB-4E83-A6E3-DFD514FF2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D4C0D-B203-4472-AE87-1B79B9F38A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KNN</a:t>
            </a:r>
          </a:p>
          <a:p>
            <a:pPr lvl="1"/>
            <a:r>
              <a:rPr lang="en-US" dirty="0"/>
              <a:t>Data-driven method</a:t>
            </a:r>
          </a:p>
          <a:p>
            <a:pPr lvl="1"/>
            <a:r>
              <a:rPr lang="en-US" i="1" dirty="0"/>
              <a:t>No inference!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8CCC27-AF8B-43E3-A5C6-A31390D6F2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LDA/QDA</a:t>
            </a:r>
          </a:p>
          <a:p>
            <a:pPr lvl="1"/>
            <a:r>
              <a:rPr lang="en-US" dirty="0"/>
              <a:t>Model-driven method</a:t>
            </a:r>
          </a:p>
          <a:p>
            <a:pPr lvl="1"/>
            <a:r>
              <a:rPr lang="en-US" i="1" dirty="0"/>
              <a:t>No inference!</a:t>
            </a:r>
          </a:p>
        </p:txBody>
      </p:sp>
    </p:spTree>
    <p:extLst>
      <p:ext uri="{BB962C8B-B14F-4D97-AF65-F5344CB8AC3E}">
        <p14:creationId xmlns:p14="http://schemas.microsoft.com/office/powerpoint/2010/main" val="371582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687FA-A94B-4635-BA9C-B8E3CF62F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A4FC3-ADB1-4B21-A5E0-E7D10E4C6D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Data-Driven Algorithm</a:t>
            </a:r>
          </a:p>
        </p:txBody>
      </p:sp>
    </p:spTree>
    <p:extLst>
      <p:ext uri="{BB962C8B-B14F-4D97-AF65-F5344CB8AC3E}">
        <p14:creationId xmlns:p14="http://schemas.microsoft.com/office/powerpoint/2010/main" val="2264560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F723-2A70-4B67-AA77-67E1890AD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KNN for Classification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FF4F81-E3D7-4F95-871A-4F7BA42CE6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/>
                        <m:t>Pr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nary>
                      <m:r>
                        <a:rPr lang="ar-AE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- </a:t>
                </a:r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nearest observations</a:t>
                </a:r>
              </a:p>
              <a:p>
                <a:r>
                  <a:rPr lang="en-US" dirty="0"/>
                  <a:t>Prediction:</a:t>
                </a:r>
              </a:p>
              <a:p>
                <a:pPr lvl="1"/>
                <a:r>
                  <a:rPr lang="en-US" dirty="0"/>
                  <a:t>Max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Pr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FF4F81-E3D7-4F95-871A-4F7BA42CE6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962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700E0E1F-1950-4C6F-AA4E-5317E6290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327" y="2138852"/>
            <a:ext cx="6063345" cy="35895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15540F-C7C9-426F-9898-8D3162024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KNN for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668783-B58D-4F0D-8CB7-88C6A9D726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3000"/>
                <a:ext cx="10515600" cy="374332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ar-AE" dirty="0"/>
              </a:p>
              <a:p>
                <a:pPr marL="0" indent="0">
                  <a:buNone/>
                </a:pPr>
                <a:r>
                  <a:rPr lang="en-US" sz="2400" dirty="0"/>
                  <a:t>Nonlinear predictor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668783-B58D-4F0D-8CB7-88C6A9D726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3000"/>
                <a:ext cx="10515600" cy="3743325"/>
              </a:xfrm>
              <a:blipFill>
                <a:blip r:embed="rId3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180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02358-6C70-491E-95E7-DA56BB93F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KNN Prediction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B81A0351-6598-4FA0-B8A1-29F8805128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032" y="1143000"/>
            <a:ext cx="5713935" cy="4584700"/>
          </a:xfrm>
        </p:spPr>
      </p:pic>
    </p:spTree>
    <p:extLst>
      <p:ext uri="{BB962C8B-B14F-4D97-AF65-F5344CB8AC3E}">
        <p14:creationId xmlns:p14="http://schemas.microsoft.com/office/powerpoint/2010/main" val="3400821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6F414-72C9-4C23-A2D0-8660D2C24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KNN Flexibility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6C1FD5EF-4411-4F0F-8668-F1146D023A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781" y="1143000"/>
            <a:ext cx="6750437" cy="4584700"/>
          </a:xfrm>
        </p:spPr>
      </p:pic>
    </p:spTree>
    <p:extLst>
      <p:ext uri="{BB962C8B-B14F-4D97-AF65-F5344CB8AC3E}">
        <p14:creationId xmlns:p14="http://schemas.microsoft.com/office/powerpoint/2010/main" val="608938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8D7BF-318E-4518-AF2B-700AAE526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KNN Choice of K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7A07A12D-04BF-4400-A5C6-627ADF808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777" y="1143000"/>
            <a:ext cx="5920445" cy="4584700"/>
          </a:xfrm>
        </p:spPr>
      </p:pic>
    </p:spTree>
    <p:extLst>
      <p:ext uri="{BB962C8B-B14F-4D97-AF65-F5344CB8AC3E}">
        <p14:creationId xmlns:p14="http://schemas.microsoft.com/office/powerpoint/2010/main" val="492886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2B307-4BA0-4056-8BD2-0AD038DA5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Discriminant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6947E-4464-4977-893D-909C3DB5FE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Driven Method </a:t>
            </a:r>
          </a:p>
        </p:txBody>
      </p:sp>
    </p:spTree>
    <p:extLst>
      <p:ext uri="{BB962C8B-B14F-4D97-AF65-F5344CB8AC3E}">
        <p14:creationId xmlns:p14="http://schemas.microsoft.com/office/powerpoint/2010/main" val="1977767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465EC47F-023D-40DE-A3A8-489C5F7C0806}" vid="{FB3243C5-C343-4069-B235-909FA552369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958F240675F449A1D3691307A02719" ma:contentTypeVersion="12" ma:contentTypeDescription="Create a new document." ma:contentTypeScope="" ma:versionID="a08fb8f0f3c2af9bc9b44a57a73acaa2">
  <xsd:schema xmlns:xsd="http://www.w3.org/2001/XMLSchema" xmlns:xs="http://www.w3.org/2001/XMLSchema" xmlns:p="http://schemas.microsoft.com/office/2006/metadata/properties" xmlns:ns3="4e78c694-ac62-4c92-86c5-4ccb1e6a9cff" xmlns:ns4="805a22d7-7bc8-43e0-8c5d-99ce65c20ce1" targetNamespace="http://schemas.microsoft.com/office/2006/metadata/properties" ma:root="true" ma:fieldsID="c459dcfe456d9dfec6185b512bb67a26" ns3:_="" ns4:_="">
    <xsd:import namespace="4e78c694-ac62-4c92-86c5-4ccb1e6a9cff"/>
    <xsd:import namespace="805a22d7-7bc8-43e0-8c5d-99ce65c20ce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78c694-ac62-4c92-86c5-4ccb1e6a9c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5a22d7-7bc8-43e0-8c5d-99ce65c20ce1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2F2107D-7874-40FE-9297-73DFE592E5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AB38DE-3482-4CCA-BBD8-2DC1DB0DD0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78c694-ac62-4c92-86c5-4ccb1e6a9cff"/>
    <ds:schemaRef ds:uri="805a22d7-7bc8-43e0-8c5d-99ce65c20c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FB0213E-96D3-4116-96D6-39DE01C3220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ECON 490</Template>
  <TotalTime>462</TotalTime>
  <Words>263</Words>
  <Application>Microsoft Office PowerPoint</Application>
  <PresentationFormat>Widescreen</PresentationFormat>
  <Paragraphs>82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Lucida Console</vt:lpstr>
      <vt:lpstr>Office Theme</vt:lpstr>
      <vt:lpstr>KNN, LDA, and QDA</vt:lpstr>
      <vt:lpstr>Overview</vt:lpstr>
      <vt:lpstr>K-Nearest Neighbors</vt:lpstr>
      <vt:lpstr>KNN for Classification </vt:lpstr>
      <vt:lpstr>KNN for Regression</vt:lpstr>
      <vt:lpstr>KNN Prediction</vt:lpstr>
      <vt:lpstr>KNN Flexibility</vt:lpstr>
      <vt:lpstr>KNN Choice of K</vt:lpstr>
      <vt:lpstr>Linear Discriminant Analysis</vt:lpstr>
      <vt:lpstr>Bayes Theorem</vt:lpstr>
      <vt:lpstr>Choice of f_k (x)</vt:lpstr>
      <vt:lpstr>f_k (x) Intuition </vt:lpstr>
      <vt:lpstr>Computing Probabilities </vt:lpstr>
      <vt:lpstr>Quadratic Discriminant Analysis</vt:lpstr>
      <vt:lpstr>Extension to LDA</vt:lpstr>
      <vt:lpstr>Confusion Matrix and ROC </vt:lpstr>
      <vt:lpstr>Confusion Matrix</vt:lpstr>
      <vt:lpstr>Receiver Operating Characteristc</vt:lpstr>
      <vt:lpstr>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KNN, LDA, and QDA</dc:title>
  <dc:creator>Julian Wade</dc:creator>
  <cp:lastModifiedBy>Julian Wade</cp:lastModifiedBy>
  <cp:revision>1</cp:revision>
  <dcterms:created xsi:type="dcterms:W3CDTF">2020-08-31T19:03:28Z</dcterms:created>
  <dcterms:modified xsi:type="dcterms:W3CDTF">2020-09-07T17:46:27Z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0x010100DE958F240675F449A1D3691307A02719</vt:lpwstr>
  </property>
</Properties>
</file>