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E94D-2387-4458-8C78-25A4C4515028}" v="1" dt="2020-08-31T22:57:25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6D7AE94D-2387-4458-8C78-25A4C4515028}"/>
    <pc:docChg chg="custSel modSld">
      <pc:chgData name="John Julian" userId="29300715-b10e-48a2-887f-b7fa4e9e6130" providerId="ADAL" clId="{6D7AE94D-2387-4458-8C78-25A4C4515028}" dt="2020-08-31T22:57:25.772" v="1" actId="27636"/>
      <pc:docMkLst>
        <pc:docMk/>
      </pc:docMkLst>
      <pc:sldChg chg="modSp">
        <pc:chgData name="John Julian" userId="29300715-b10e-48a2-887f-b7fa4e9e6130" providerId="ADAL" clId="{6D7AE94D-2387-4458-8C78-25A4C4515028}" dt="2020-08-31T22:57:25.772" v="1" actId="27636"/>
        <pc:sldMkLst>
          <pc:docMk/>
          <pc:sldMk cId="0" sldId="256"/>
        </pc:sldMkLst>
        <pc:spChg chg="mod">
          <ac:chgData name="John Julian" userId="29300715-b10e-48a2-887f-b7fa4e9e6130" providerId="ADAL" clId="{6D7AE94D-2387-4458-8C78-25A4C4515028}" dt="2020-08-31T22:57:25.772" v="1" actId="27636"/>
          <ac:spMkLst>
            <pc:docMk/>
            <pc:sldMk cId="0" sldId="256"/>
            <ac:spMk id="2" creationId="{04CBA2BA-9483-4E2C-A77A-E6E29217DCCA}"/>
          </ac:spMkLst>
        </pc:spChg>
      </pc:sldChg>
      <pc:sldChg chg="modSp">
        <pc:chgData name="John Julian" userId="29300715-b10e-48a2-887f-b7fa4e9e6130" providerId="ADAL" clId="{6D7AE94D-2387-4458-8C78-25A4C4515028}" dt="2020-08-31T22:57:25.563" v="0" actId="20577"/>
        <pc:sldMkLst>
          <pc:docMk/>
          <pc:sldMk cId="0" sldId="259"/>
        </pc:sldMkLst>
        <pc:spChg chg="mod">
          <ac:chgData name="John Julian" userId="29300715-b10e-48a2-887f-b7fa4e9e6130" providerId="ADAL" clId="{6D7AE94D-2387-4458-8C78-25A4C4515028}" dt="2020-08-31T22:57:25.563" v="0" actId="20577"/>
          <ac:spMkLst>
            <pc:docMk/>
            <pc:sldMk cId="0" sldId="259"/>
            <ac:spMk id="3" creationId="{E38952E9-6B42-4894-8BB8-6ADD0A2A6C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07341" y="136525"/>
            <a:ext cx="9144000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452282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Machine Learning Fundamentals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2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B19D-28B6-4C2E-B172-869B1C7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845C-23F3-4B23-BC0A-883FB985B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6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0D779-080E-4AB8-89E4-40E6FAC4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6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2635-CB8A-48FC-88B5-6A0D7220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0E468-238B-4B9F-8AAB-5AE6BAC9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54225-6369-4BC7-8894-30B7D026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BA53-1F16-4527-8970-FAEDDCAD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0692B-425B-4ECE-96C2-CF89ABE1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0037A-8549-491F-89D8-B7CBCD43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83266-9D7C-47E2-A274-5C70AA04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07341" y="136525"/>
            <a:ext cx="9144000" cy="89889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Lecture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452282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ECON 490: Applied ML in Econ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Fall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nor/>
                    </m:rPr>
                    <a:rPr/>
                    <m:t>Pr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𝑘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r>
                    <a:rPr>
                      <a:latin typeface="Cambria Math" panose="02040503050406030204" pitchFamily="18" charset="0"/>
                    </a:rPr>
                    <m:t>𝑋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𝑥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𝐾</m:t>
                      </m:r>
                    </m:den>
                  </m:f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</m:e>
                  </m:nary>
                  <m:r>
                    <a:rPr>
                      <a:latin typeface="Cambria Math" panose="02040503050406030204" pitchFamily="18" charset="0"/>
                    </a:rPr>
                    <m:t>{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𝑘</m:t>
                  </m:r>
                  <m:r>
                    <a:rPr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acc>
                    <m:accPr>
                      <m:chr m:val="̂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𝐾</m:t>
                      </m:r>
                    </m:den>
                  </m:f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nary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nor/>
                    </m:rPr>
                    <a:rPr/>
                    <m:t>Pr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𝑘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r>
                    <a:rPr>
                      <a:latin typeface="Cambria Math" panose="02040503050406030204" pitchFamily="18" charset="0"/>
                    </a:rPr>
                    <m:t>𝑋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𝑥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nor/>
                        </m:rPr>
                        <a:rPr/>
                        <m:t>Pr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/>
                        <m:t>Pr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/>
                            <m:t>Pr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/>
                        <m:t>Pr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 dirty="0"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 dirty="0"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</m:oMath>
              </m:oMathPara>
            </a14:m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952E9-6B42-4894-8BB8-6ADD0A2A6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,...,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952E9-6B42-4894-8BB8-6ADD0A2A6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den>
                  </m:f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nary>
                </m:oMath>
              </m:oMathPara>
            </a14:m>
            <a:endParaRPr dirty="0"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p>
                    <m:s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p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𝐾</m:t>
                      </m:r>
                    </m:den>
                  </m:f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𝐾</m:t>
                      </m:r>
                    </m:sup>
                    <m:e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</m:e>
                  </m:nary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dirty="0"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Sup>
                    <m:sSub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Sup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den>
                  </m:f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</m:e>
                  </m:nary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8F44780-5256-485F-9CCE-466812806EB6}" vid="{76C45F86-A2D7-4191-839C-0F49AE8F72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Lecture 8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ECON 490: Applied ML in Econ</dc:creator>
  <cp:keywords/>
  <cp:lastModifiedBy>Julian Wade</cp:lastModifiedBy>
  <cp:revision>1</cp:revision>
  <dcterms:created xsi:type="dcterms:W3CDTF">2020-08-31T22:57:12Z</dcterms:created>
  <dcterms:modified xsi:type="dcterms:W3CDTF">2020-08-31T23:06:13Z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Fall 2020</vt:lpwstr>
  </property>
  <property fmtid="{D5CDD505-2E9C-101B-9397-08002B2CF9AE}" pid="3" name="output">
    <vt:lpwstr/>
  </property>
</Properties>
</file>