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D574-75F6-46E3-ABC5-649AA12931D4}" v="42" dt="2020-11-30T15:29:4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3115D574-75F6-46E3-ABC5-649AA12931D4}"/>
    <pc:docChg chg="undo custSel addSld delSld modSld">
      <pc:chgData name="John Julian" userId="29300715-b10e-48a2-887f-b7fa4e9e6130" providerId="ADAL" clId="{3115D574-75F6-46E3-ABC5-649AA12931D4}" dt="2020-11-30T15:29:51.201" v="1173" actId="2696"/>
      <pc:docMkLst>
        <pc:docMk/>
      </pc:docMkLst>
      <pc:sldChg chg="addSp delSp modSp">
        <pc:chgData name="John Julian" userId="29300715-b10e-48a2-887f-b7fa4e9e6130" providerId="ADAL" clId="{3115D574-75F6-46E3-ABC5-649AA12931D4}" dt="2020-11-21T23:07:09.495" v="1136" actId="478"/>
        <pc:sldMkLst>
          <pc:docMk/>
          <pc:sldMk cId="2320142832" sldId="257"/>
        </pc:sldMkLst>
        <pc:spChg chg="mod">
          <ac:chgData name="John Julian" userId="29300715-b10e-48a2-887f-b7fa4e9e6130" providerId="ADAL" clId="{3115D574-75F6-46E3-ABC5-649AA12931D4}" dt="2020-11-21T22:51:49.106" v="792" actId="1076"/>
          <ac:spMkLst>
            <pc:docMk/>
            <pc:sldMk cId="2320142832" sldId="257"/>
            <ac:spMk id="3" creationId="{DB077491-501B-4029-9E0E-6B01181CFA8B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5" creationId="{6512776C-DFB4-4B6E-86A4-63982399A8CD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6" creationId="{880A9190-C13F-4D69-AA29-64937DD9FA9B}"/>
          </ac:spMkLst>
        </pc:spChg>
        <pc:spChg chg="add del mod">
          <ac:chgData name="John Julian" userId="29300715-b10e-48a2-887f-b7fa4e9e6130" providerId="ADAL" clId="{3115D574-75F6-46E3-ABC5-649AA12931D4}" dt="2020-11-21T23:07:09.495" v="1136" actId="478"/>
          <ac:spMkLst>
            <pc:docMk/>
            <pc:sldMk cId="2320142832" sldId="257"/>
            <ac:spMk id="7" creationId="{E9C0A87E-585E-4298-AE8E-1895CDA8F0FC}"/>
          </ac:spMkLst>
        </pc:spChg>
        <pc:spChg chg="add del mod">
          <ac:chgData name="John Julian" userId="29300715-b10e-48a2-887f-b7fa4e9e6130" providerId="ADAL" clId="{3115D574-75F6-46E3-ABC5-649AA12931D4}" dt="2020-11-21T23:07:09.495" v="1136" actId="478"/>
          <ac:spMkLst>
            <pc:docMk/>
            <pc:sldMk cId="2320142832" sldId="257"/>
            <ac:spMk id="8" creationId="{EA2EC52A-608C-4348-8210-7B1A9DDDA2E7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9" creationId="{098D7702-C77F-4C2B-870D-A730D0D770DE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10" creationId="{5365B5AC-D86B-4127-9A2F-391410AAAECE}"/>
          </ac:spMkLst>
        </pc:spChg>
        <pc:spChg chg="add mod">
          <ac:chgData name="John Julian" userId="29300715-b10e-48a2-887f-b7fa4e9e6130" providerId="ADAL" clId="{3115D574-75F6-46E3-ABC5-649AA12931D4}" dt="2020-11-21T22:54:51.208" v="823" actId="14100"/>
          <ac:spMkLst>
            <pc:docMk/>
            <pc:sldMk cId="2320142832" sldId="257"/>
            <ac:spMk id="11" creationId="{D4285E94-0007-48A4-B8B1-143A74B7678C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12" creationId="{AEE80F3F-CE6B-4DAB-B123-6E42739A7ADA}"/>
          </ac:spMkLst>
        </pc:spChg>
        <pc:spChg chg="add mod">
          <ac:chgData name="John Julian" userId="29300715-b10e-48a2-887f-b7fa4e9e6130" providerId="ADAL" clId="{3115D574-75F6-46E3-ABC5-649AA12931D4}" dt="2020-11-21T22:54:37.957" v="820" actId="1076"/>
          <ac:spMkLst>
            <pc:docMk/>
            <pc:sldMk cId="2320142832" sldId="257"/>
            <ac:spMk id="13" creationId="{B01A0F2F-1BFE-495C-93E9-C0B92FE67F4B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14" creationId="{7960BA3B-96FC-4987-97C7-5792151558A9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15" creationId="{6F5A55A9-8625-4451-98DF-0E6F06964921}"/>
          </ac:spMkLst>
        </pc:spChg>
        <pc:spChg chg="add mod ord">
          <ac:chgData name="John Julian" userId="29300715-b10e-48a2-887f-b7fa4e9e6130" providerId="ADAL" clId="{3115D574-75F6-46E3-ABC5-649AA12931D4}" dt="2020-11-21T22:53:43.257" v="810" actId="1037"/>
          <ac:spMkLst>
            <pc:docMk/>
            <pc:sldMk cId="2320142832" sldId="257"/>
            <ac:spMk id="16" creationId="{7907C1F5-FCAD-48FB-876D-4E08187123C9}"/>
          </ac:spMkLst>
        </pc:spChg>
        <pc:spChg chg="add del mod">
          <ac:chgData name="John Julian" userId="29300715-b10e-48a2-887f-b7fa4e9e6130" providerId="ADAL" clId="{3115D574-75F6-46E3-ABC5-649AA12931D4}" dt="2020-11-21T22:54:48.061" v="822" actId="478"/>
          <ac:spMkLst>
            <pc:docMk/>
            <pc:sldMk cId="2320142832" sldId="257"/>
            <ac:spMk id="17" creationId="{9F75CC47-E10D-412F-A23B-A3B479CA4537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18" creationId="{5B41D894-310C-4DA5-B59F-1728E283B0D6}"/>
          </ac:spMkLst>
        </pc:spChg>
        <pc:spChg chg="add mod ord">
          <ac:chgData name="John Julian" userId="29300715-b10e-48a2-887f-b7fa4e9e6130" providerId="ADAL" clId="{3115D574-75F6-46E3-ABC5-649AA12931D4}" dt="2020-11-21T22:54:04.665" v="819" actId="688"/>
          <ac:spMkLst>
            <pc:docMk/>
            <pc:sldMk cId="2320142832" sldId="257"/>
            <ac:spMk id="19" creationId="{7E78E463-1D11-4B62-A14D-FF0D5C7527B8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20" creationId="{B9BAF287-403D-4E75-A3FD-6BBADF54B9F4}"/>
          </ac:spMkLst>
        </pc:spChg>
        <pc:spChg chg="add mod">
          <ac:chgData name="John Julian" userId="29300715-b10e-48a2-887f-b7fa4e9e6130" providerId="ADAL" clId="{3115D574-75F6-46E3-ABC5-649AA12931D4}" dt="2020-11-21T22:53:06.956" v="805" actId="1076"/>
          <ac:spMkLst>
            <pc:docMk/>
            <pc:sldMk cId="2320142832" sldId="257"/>
            <ac:spMk id="21" creationId="{4A9AB385-325D-4B5A-96FE-C5C959985C7C}"/>
          </ac:spMkLst>
        </pc:spChg>
        <pc:spChg chg="add del">
          <ac:chgData name="John Julian" userId="29300715-b10e-48a2-887f-b7fa4e9e6130" providerId="ADAL" clId="{3115D574-75F6-46E3-ABC5-649AA12931D4}" dt="2020-11-21T23:07:09.495" v="1136" actId="478"/>
          <ac:spMkLst>
            <pc:docMk/>
            <pc:sldMk cId="2320142832" sldId="257"/>
            <ac:spMk id="22" creationId="{AD7F1F35-94B0-4C6B-B284-AA453A3B797B}"/>
          </ac:spMkLst>
        </pc:spChg>
        <pc:spChg chg="add mod">
          <ac:chgData name="John Julian" userId="29300715-b10e-48a2-887f-b7fa4e9e6130" providerId="ADAL" clId="{3115D574-75F6-46E3-ABC5-649AA12931D4}" dt="2020-11-21T22:55:27.880" v="828" actId="207"/>
          <ac:spMkLst>
            <pc:docMk/>
            <pc:sldMk cId="2320142832" sldId="257"/>
            <ac:spMk id="23" creationId="{38C655D6-050D-4173-BF2B-790A656CF0B2}"/>
          </ac:spMkLst>
        </pc:spChg>
        <pc:graphicFrameChg chg="add del mod">
          <ac:chgData name="John Julian" userId="29300715-b10e-48a2-887f-b7fa4e9e6130" providerId="ADAL" clId="{3115D574-75F6-46E3-ABC5-649AA12931D4}" dt="2020-11-21T22:46:29.955" v="736" actId="1032"/>
          <ac:graphicFrameMkLst>
            <pc:docMk/>
            <pc:sldMk cId="2320142832" sldId="257"/>
            <ac:graphicFrameMk id="4" creationId="{16DDC339-F928-4D78-AF68-F9E1AA6538D8}"/>
          </ac:graphicFrameMkLst>
        </pc:graphicFrameChg>
      </pc:sldChg>
      <pc:sldChg chg="modSp">
        <pc:chgData name="John Julian" userId="29300715-b10e-48a2-887f-b7fa4e9e6130" providerId="ADAL" clId="{3115D574-75F6-46E3-ABC5-649AA12931D4}" dt="2020-11-21T23:07:54.855" v="1165" actId="20577"/>
        <pc:sldMkLst>
          <pc:docMk/>
          <pc:sldMk cId="157170547" sldId="258"/>
        </pc:sldMkLst>
        <pc:spChg chg="mod">
          <ac:chgData name="John Julian" userId="29300715-b10e-48a2-887f-b7fa4e9e6130" providerId="ADAL" clId="{3115D574-75F6-46E3-ABC5-649AA12931D4}" dt="2020-11-21T23:07:54.855" v="1165" actId="20577"/>
          <ac:spMkLst>
            <pc:docMk/>
            <pc:sldMk cId="157170547" sldId="258"/>
            <ac:spMk id="3" creationId="{E40516A8-D936-486E-B742-C211A5BD3B15}"/>
          </ac:spMkLst>
        </pc:spChg>
      </pc:sldChg>
      <pc:sldChg chg="modSp add">
        <pc:chgData name="John Julian" userId="29300715-b10e-48a2-887f-b7fa4e9e6130" providerId="ADAL" clId="{3115D574-75F6-46E3-ABC5-649AA12931D4}" dt="2020-11-21T23:08:17.491" v="1166" actId="20577"/>
        <pc:sldMkLst>
          <pc:docMk/>
          <pc:sldMk cId="1711712645" sldId="259"/>
        </pc:sldMkLst>
        <pc:spChg chg="mod">
          <ac:chgData name="John Julian" userId="29300715-b10e-48a2-887f-b7fa4e9e6130" providerId="ADAL" clId="{3115D574-75F6-46E3-ABC5-649AA12931D4}" dt="2020-11-21T23:05:03.488" v="1135" actId="20577"/>
          <ac:spMkLst>
            <pc:docMk/>
            <pc:sldMk cId="1711712645" sldId="259"/>
            <ac:spMk id="2" creationId="{4DC73074-DBFA-4214-875A-C0F97BF6ED65}"/>
          </ac:spMkLst>
        </pc:spChg>
        <pc:spChg chg="mod">
          <ac:chgData name="John Julian" userId="29300715-b10e-48a2-887f-b7fa4e9e6130" providerId="ADAL" clId="{3115D574-75F6-46E3-ABC5-649AA12931D4}" dt="2020-11-21T23:08:17.491" v="1166" actId="20577"/>
          <ac:spMkLst>
            <pc:docMk/>
            <pc:sldMk cId="1711712645" sldId="259"/>
            <ac:spMk id="3" creationId="{AAE9EFAD-77C6-4147-8F0F-4414012F5760}"/>
          </ac:spMkLst>
        </pc:spChg>
      </pc:sldChg>
      <pc:sldChg chg="addSp delSp modSp add">
        <pc:chgData name="John Julian" userId="29300715-b10e-48a2-887f-b7fa4e9e6130" providerId="ADAL" clId="{3115D574-75F6-46E3-ABC5-649AA12931D4}" dt="2020-11-21T22:56:26.325" v="838" actId="1076"/>
        <pc:sldMkLst>
          <pc:docMk/>
          <pc:sldMk cId="2053449994" sldId="260"/>
        </pc:sldMkLst>
        <pc:spChg chg="mod">
          <ac:chgData name="John Julian" userId="29300715-b10e-48a2-887f-b7fa4e9e6130" providerId="ADAL" clId="{3115D574-75F6-46E3-ABC5-649AA12931D4}" dt="2020-11-17T19:11:52.088" v="249" actId="20577"/>
          <ac:spMkLst>
            <pc:docMk/>
            <pc:sldMk cId="2053449994" sldId="260"/>
            <ac:spMk id="2" creationId="{590A1988-6411-4C20-8F5D-DD569BAD8313}"/>
          </ac:spMkLst>
        </pc:spChg>
        <pc:spChg chg="mod">
          <ac:chgData name="John Julian" userId="29300715-b10e-48a2-887f-b7fa4e9e6130" providerId="ADAL" clId="{3115D574-75F6-46E3-ABC5-649AA12931D4}" dt="2020-11-17T19:13:33.161" v="385" actId="20577"/>
          <ac:spMkLst>
            <pc:docMk/>
            <pc:sldMk cId="2053449994" sldId="260"/>
            <ac:spMk id="3" creationId="{F8EF69CF-DD58-4533-AF3E-707A8E4D43C3}"/>
          </ac:spMkLst>
        </pc:spChg>
        <pc:spChg chg="add mod">
          <ac:chgData name="John Julian" userId="29300715-b10e-48a2-887f-b7fa4e9e6130" providerId="ADAL" clId="{3115D574-75F6-46E3-ABC5-649AA12931D4}" dt="2020-11-21T22:56:20.457" v="837" actId="207"/>
          <ac:spMkLst>
            <pc:docMk/>
            <pc:sldMk cId="2053449994" sldId="260"/>
            <ac:spMk id="4" creationId="{35A2BF1E-BB1F-4AC0-AB8B-8096A5B025FC}"/>
          </ac:spMkLst>
        </pc:spChg>
        <pc:spChg chg="add mod">
          <ac:chgData name="John Julian" userId="29300715-b10e-48a2-887f-b7fa4e9e6130" providerId="ADAL" clId="{3115D574-75F6-46E3-ABC5-649AA12931D4}" dt="2020-11-21T22:56:20.457" v="837" actId="207"/>
          <ac:spMkLst>
            <pc:docMk/>
            <pc:sldMk cId="2053449994" sldId="260"/>
            <ac:spMk id="5" creationId="{9C53BDAA-06A1-487B-A14A-9245D57AF0B5}"/>
          </ac:spMkLst>
        </pc:spChg>
        <pc:spChg chg="add del">
          <ac:chgData name="John Julian" userId="29300715-b10e-48a2-887f-b7fa4e9e6130" providerId="ADAL" clId="{3115D574-75F6-46E3-ABC5-649AA12931D4}" dt="2020-11-21T22:55:59.720" v="830" actId="478"/>
          <ac:spMkLst>
            <pc:docMk/>
            <pc:sldMk cId="2053449994" sldId="260"/>
            <ac:spMk id="6" creationId="{1D45F6F7-255B-46F3-96D5-DBB831201504}"/>
          </ac:spMkLst>
        </pc:spChg>
        <pc:spChg chg="add mod">
          <ac:chgData name="John Julian" userId="29300715-b10e-48a2-887f-b7fa4e9e6130" providerId="ADAL" clId="{3115D574-75F6-46E3-ABC5-649AA12931D4}" dt="2020-11-21T22:56:20.457" v="837" actId="207"/>
          <ac:spMkLst>
            <pc:docMk/>
            <pc:sldMk cId="2053449994" sldId="260"/>
            <ac:spMk id="7" creationId="{095223F0-369E-4E1E-B0F8-97D0593B0C87}"/>
          </ac:spMkLst>
        </pc:spChg>
        <pc:spChg chg="add mod">
          <ac:chgData name="John Julian" userId="29300715-b10e-48a2-887f-b7fa4e9e6130" providerId="ADAL" clId="{3115D574-75F6-46E3-ABC5-649AA12931D4}" dt="2020-11-21T22:56:20.457" v="837" actId="207"/>
          <ac:spMkLst>
            <pc:docMk/>
            <pc:sldMk cId="2053449994" sldId="260"/>
            <ac:spMk id="8" creationId="{E5A18041-AF6E-4835-BC5A-BAF74DD4A9E9}"/>
          </ac:spMkLst>
        </pc:spChg>
        <pc:spChg chg="add mod">
          <ac:chgData name="John Julian" userId="29300715-b10e-48a2-887f-b7fa4e9e6130" providerId="ADAL" clId="{3115D574-75F6-46E3-ABC5-649AA12931D4}" dt="2020-11-21T22:56:26.325" v="838" actId="1076"/>
          <ac:spMkLst>
            <pc:docMk/>
            <pc:sldMk cId="2053449994" sldId="260"/>
            <ac:spMk id="9" creationId="{ABAB0403-BB7A-42A2-9708-CFAE0CADE44F}"/>
          </ac:spMkLst>
        </pc:spChg>
        <pc:spChg chg="add mod">
          <ac:chgData name="John Julian" userId="29300715-b10e-48a2-887f-b7fa4e9e6130" providerId="ADAL" clId="{3115D574-75F6-46E3-ABC5-649AA12931D4}" dt="2020-11-21T22:56:26.325" v="838" actId="1076"/>
          <ac:spMkLst>
            <pc:docMk/>
            <pc:sldMk cId="2053449994" sldId="260"/>
            <ac:spMk id="10" creationId="{05C1902E-53FC-4C77-969B-3DB677AF5C47}"/>
          </ac:spMkLst>
        </pc:spChg>
      </pc:sldChg>
      <pc:sldChg chg="addSp modSp add">
        <pc:chgData name="John Julian" userId="29300715-b10e-48a2-887f-b7fa4e9e6130" providerId="ADAL" clId="{3115D574-75F6-46E3-ABC5-649AA12931D4}" dt="2020-11-21T22:59:52.620" v="957" actId="1076"/>
        <pc:sldMkLst>
          <pc:docMk/>
          <pc:sldMk cId="1267272491" sldId="261"/>
        </pc:sldMkLst>
        <pc:spChg chg="mod">
          <ac:chgData name="John Julian" userId="29300715-b10e-48a2-887f-b7fa4e9e6130" providerId="ADAL" clId="{3115D574-75F6-46E3-ABC5-649AA12931D4}" dt="2020-11-17T19:14:54.516" v="395" actId="20577"/>
          <ac:spMkLst>
            <pc:docMk/>
            <pc:sldMk cId="1267272491" sldId="261"/>
            <ac:spMk id="2" creationId="{5802CAB3-02A5-4E0D-AAB7-A2415BFD1D95}"/>
          </ac:spMkLst>
        </pc:spChg>
        <pc:spChg chg="mod">
          <ac:chgData name="John Julian" userId="29300715-b10e-48a2-887f-b7fa4e9e6130" providerId="ADAL" clId="{3115D574-75F6-46E3-ABC5-649AA12931D4}" dt="2020-11-21T22:59:46.163" v="956" actId="20577"/>
          <ac:spMkLst>
            <pc:docMk/>
            <pc:sldMk cId="1267272491" sldId="261"/>
            <ac:spMk id="3" creationId="{558F7E4D-D290-4D44-BF19-7CE3A93D0842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4" creationId="{A19BB832-0E65-46EE-9DB0-32DA4DF6AEB1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5" creationId="{777E71B8-84C1-48F1-BD5E-99A63BD4ED48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6" creationId="{3B4513C8-8AF8-435C-8390-FEBE2A4CFD7A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7" creationId="{9BD578E7-29F9-42E2-A321-78777C17738B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8" creationId="{F6A4FFB4-2094-4E09-BBF0-22A9F31E1990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9" creationId="{6CDF840B-5E30-4D20-88FD-C6C8AA60D1AF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0" creationId="{6B1E97CD-2D2D-40E9-9C26-072FF0E87D98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1" creationId="{534F6291-BB3F-4488-A91E-2A2214BD075F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2" creationId="{F9B87CF3-B8BE-44C0-9B88-984141F2F25D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3" creationId="{AF2BB6BB-BEF2-4C63-A2CF-FA93272E650D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4" creationId="{8C05AC80-F3DB-4375-A09E-3AF138B4AD6F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5" creationId="{F52B3C08-9168-4162-9285-A12A0C0FD4C3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6" creationId="{7F6770F4-5AA6-42C3-AEC5-EC35C2CF61D8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7" creationId="{D8E77F88-F0EB-483F-AD0F-B28469096993}"/>
          </ac:spMkLst>
        </pc:spChg>
        <pc:spChg chg="add mod">
          <ac:chgData name="John Julian" userId="29300715-b10e-48a2-887f-b7fa4e9e6130" providerId="ADAL" clId="{3115D574-75F6-46E3-ABC5-649AA12931D4}" dt="2020-11-21T22:59:52.620" v="957" actId="1076"/>
          <ac:spMkLst>
            <pc:docMk/>
            <pc:sldMk cId="1267272491" sldId="261"/>
            <ac:spMk id="18" creationId="{0EEF60DB-098C-4441-8AC7-2B5FC6F69F81}"/>
          </ac:spMkLst>
        </pc:spChg>
      </pc:sldChg>
      <pc:sldChg chg="addSp modSp add">
        <pc:chgData name="John Julian" userId="29300715-b10e-48a2-887f-b7fa4e9e6130" providerId="ADAL" clId="{3115D574-75F6-46E3-ABC5-649AA12931D4}" dt="2020-11-21T23:01:47.188" v="978" actId="1038"/>
        <pc:sldMkLst>
          <pc:docMk/>
          <pc:sldMk cId="1734236821" sldId="262"/>
        </pc:sldMkLst>
        <pc:spChg chg="mod">
          <ac:chgData name="John Julian" userId="29300715-b10e-48a2-887f-b7fa4e9e6130" providerId="ADAL" clId="{3115D574-75F6-46E3-ABC5-649AA12931D4}" dt="2020-11-17T21:22:13.441" v="425" actId="20577"/>
          <ac:spMkLst>
            <pc:docMk/>
            <pc:sldMk cId="1734236821" sldId="262"/>
            <ac:spMk id="2" creationId="{62EBBF17-BA9F-4308-9A96-FECA50339B8E}"/>
          </ac:spMkLst>
        </pc:spChg>
        <pc:spChg chg="mod">
          <ac:chgData name="John Julian" userId="29300715-b10e-48a2-887f-b7fa4e9e6130" providerId="ADAL" clId="{3115D574-75F6-46E3-ABC5-649AA12931D4}" dt="2020-11-18T14:48:32.605" v="562" actId="20577"/>
          <ac:spMkLst>
            <pc:docMk/>
            <pc:sldMk cId="1734236821" sldId="262"/>
            <ac:spMk id="3" creationId="{237425C1-408A-485F-B71B-1CA0B53D2BCD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4" creationId="{A167A657-8168-405A-B15D-989D78F18BF0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5" creationId="{826F5AF6-B57E-4C33-BC82-A12DF7D33A60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6" creationId="{36664644-A60C-44AA-B8D2-2E3377AFA928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7" creationId="{A97CC88F-97D3-49A4-816E-38381C661060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8" creationId="{0A1FDAF4-4D0D-47AE-95E2-3C431C642634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9" creationId="{68B172E6-3667-431A-832B-B8B70E928ECA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0" creationId="{C11CA471-BAF7-49E1-B51C-082A575F96EE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1" creationId="{147C6C01-057E-462B-91F6-751D86C69959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2" creationId="{147A20D4-0710-4557-A289-08D7A8070DEC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3" creationId="{02C6231D-40AB-4C3D-942B-5A135B05B78A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4" creationId="{46488EAF-9F76-4CE0-A8A2-9536B7628B75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5" creationId="{1F68B621-2D0F-4882-8E32-93468ABE9C11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6" creationId="{72AF3516-346F-4734-8136-1DEF52DEC3B8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7" creationId="{AAB58547-E91C-4370-A358-9B7D41C92BB0}"/>
          </ac:spMkLst>
        </pc:spChg>
        <pc:spChg chg="add mod">
          <ac:chgData name="John Julian" userId="29300715-b10e-48a2-887f-b7fa4e9e6130" providerId="ADAL" clId="{3115D574-75F6-46E3-ABC5-649AA12931D4}" dt="2020-11-21T23:00:15.501" v="959" actId="1076"/>
          <ac:spMkLst>
            <pc:docMk/>
            <pc:sldMk cId="1734236821" sldId="262"/>
            <ac:spMk id="18" creationId="{B98E6BB3-0007-4E24-8300-BAE8EB0A2ACD}"/>
          </ac:spMkLst>
        </pc:spChg>
        <pc:spChg chg="add mod">
          <ac:chgData name="John Julian" userId="29300715-b10e-48a2-887f-b7fa4e9e6130" providerId="ADAL" clId="{3115D574-75F6-46E3-ABC5-649AA12931D4}" dt="2020-11-21T23:01:47.188" v="978" actId="1038"/>
          <ac:spMkLst>
            <pc:docMk/>
            <pc:sldMk cId="1734236821" sldId="262"/>
            <ac:spMk id="19" creationId="{B870799E-62E3-4503-8718-3BC23F63DDB1}"/>
          </ac:spMkLst>
        </pc:spChg>
      </pc:sldChg>
      <pc:sldChg chg="modSp add del">
        <pc:chgData name="John Julian" userId="29300715-b10e-48a2-887f-b7fa4e9e6130" providerId="ADAL" clId="{3115D574-75F6-46E3-ABC5-649AA12931D4}" dt="2020-11-21T23:08:41.441" v="1170" actId="2696"/>
        <pc:sldMkLst>
          <pc:docMk/>
          <pc:sldMk cId="538555593" sldId="263"/>
        </pc:sldMkLst>
        <pc:spChg chg="mod">
          <ac:chgData name="John Julian" userId="29300715-b10e-48a2-887f-b7fa4e9e6130" providerId="ADAL" clId="{3115D574-75F6-46E3-ABC5-649AA12931D4}" dt="2020-11-21T23:03:31.846" v="987" actId="20577"/>
          <ac:spMkLst>
            <pc:docMk/>
            <pc:sldMk cId="538555593" sldId="263"/>
            <ac:spMk id="2" creationId="{F1D5D9EB-FA11-4DCB-8F5E-F2FD407B2840}"/>
          </ac:spMkLst>
        </pc:spChg>
        <pc:spChg chg="mod">
          <ac:chgData name="John Julian" userId="29300715-b10e-48a2-887f-b7fa4e9e6130" providerId="ADAL" clId="{3115D574-75F6-46E3-ABC5-649AA12931D4}" dt="2020-11-21T23:08:30.822" v="1167" actId="33524"/>
          <ac:spMkLst>
            <pc:docMk/>
            <pc:sldMk cId="538555593" sldId="263"/>
            <ac:spMk id="3" creationId="{CEF2B5E2-69DB-497E-BBA8-9F1E0D37795B}"/>
          </ac:spMkLst>
        </pc:spChg>
      </pc:sldChg>
      <pc:sldChg chg="modSp add del">
        <pc:chgData name="John Julian" userId="29300715-b10e-48a2-887f-b7fa4e9e6130" providerId="ADAL" clId="{3115D574-75F6-46E3-ABC5-649AA12931D4}" dt="2020-11-21T23:02:16.010" v="979" actId="2696"/>
        <pc:sldMkLst>
          <pc:docMk/>
          <pc:sldMk cId="587720704" sldId="263"/>
        </pc:sldMkLst>
        <pc:spChg chg="mod">
          <ac:chgData name="John Julian" userId="29300715-b10e-48a2-887f-b7fa4e9e6130" providerId="ADAL" clId="{3115D574-75F6-46E3-ABC5-649AA12931D4}" dt="2020-11-18T19:40:08.348" v="574" actId="20577"/>
          <ac:spMkLst>
            <pc:docMk/>
            <pc:sldMk cId="587720704" sldId="263"/>
            <ac:spMk id="2" creationId="{F63063C9-E144-4517-9C01-580F1913A09F}"/>
          </ac:spMkLst>
        </pc:spChg>
        <pc:spChg chg="mod">
          <ac:chgData name="John Julian" userId="29300715-b10e-48a2-887f-b7fa4e9e6130" providerId="ADAL" clId="{3115D574-75F6-46E3-ABC5-649AA12931D4}" dt="2020-11-18T19:40:29.184" v="656" actId="20577"/>
          <ac:spMkLst>
            <pc:docMk/>
            <pc:sldMk cId="587720704" sldId="263"/>
            <ac:spMk id="3" creationId="{6845633A-CD08-4E9E-B247-7E60F64B63F8}"/>
          </ac:spMkLst>
        </pc:spChg>
      </pc:sldChg>
      <pc:sldChg chg="modSp add del">
        <pc:chgData name="John Julian" userId="29300715-b10e-48a2-887f-b7fa4e9e6130" providerId="ADAL" clId="{3115D574-75F6-46E3-ABC5-649AA12931D4}" dt="2020-11-30T15:29:51.201" v="1173" actId="2696"/>
        <pc:sldMkLst>
          <pc:docMk/>
          <pc:sldMk cId="1034444145" sldId="263"/>
        </pc:sldMkLst>
        <pc:spChg chg="mod">
          <ac:chgData name="John Julian" userId="29300715-b10e-48a2-887f-b7fa4e9e6130" providerId="ADAL" clId="{3115D574-75F6-46E3-ABC5-649AA12931D4}" dt="2020-11-30T15:29:46.025" v="1172" actId="27636"/>
          <ac:spMkLst>
            <pc:docMk/>
            <pc:sldMk cId="1034444145" sldId="263"/>
            <ac:spMk id="2" creationId="{30FF1B37-BACF-4CDC-907D-1E1B4BF79E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E78E463-1D11-4B62-A14D-FF0D5C7527B8}"/>
              </a:ext>
            </a:extLst>
          </p:cNvPr>
          <p:cNvSpPr/>
          <p:nvPr/>
        </p:nvSpPr>
        <p:spPr>
          <a:xfrm rot="19904743">
            <a:off x="6388821" y="4649737"/>
            <a:ext cx="870953" cy="962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7C1F5-FCAD-48FB-876D-4E08187123C9}"/>
              </a:ext>
            </a:extLst>
          </p:cNvPr>
          <p:cNvSpPr/>
          <p:nvPr/>
        </p:nvSpPr>
        <p:spPr>
          <a:xfrm rot="1690605">
            <a:off x="4675362" y="4642580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D959E-11BF-4FFE-8F19-D59629F5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7491-501B-4029-9E0E-6B01181C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Records </a:t>
            </a:r>
            <a:r>
              <a:rPr lang="en-US" i="1" dirty="0"/>
              <a:t>instances </a:t>
            </a:r>
            <a:r>
              <a:rPr lang="en-US" dirty="0"/>
              <a:t>of your files </a:t>
            </a:r>
          </a:p>
          <a:p>
            <a:pPr lvl="1"/>
            <a:r>
              <a:rPr lang="en-US" dirty="0"/>
              <a:t>Can revert to old versions</a:t>
            </a:r>
          </a:p>
          <a:p>
            <a:pPr lvl="1"/>
            <a:r>
              <a:rPr lang="en-US" dirty="0"/>
              <a:t>Promotes collaboration on same project</a:t>
            </a:r>
          </a:p>
          <a:p>
            <a:pPr lvl="1"/>
            <a:r>
              <a:rPr lang="en-US" dirty="0"/>
              <a:t>Infrastructure for conflict resolution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2776C-DFB4-4B6E-86A4-63982399A8CD}"/>
              </a:ext>
            </a:extLst>
          </p:cNvPr>
          <p:cNvSpPr/>
          <p:nvPr/>
        </p:nvSpPr>
        <p:spPr>
          <a:xfrm>
            <a:off x="3660475" y="4296625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9190-C13F-4D69-AA29-64937DD9FA9B}"/>
              </a:ext>
            </a:extLst>
          </p:cNvPr>
          <p:cNvSpPr/>
          <p:nvPr/>
        </p:nvSpPr>
        <p:spPr>
          <a:xfrm>
            <a:off x="3822521" y="4388065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D7702-C77F-4C2B-870D-A730D0D770DE}"/>
              </a:ext>
            </a:extLst>
          </p:cNvPr>
          <p:cNvSpPr/>
          <p:nvPr/>
        </p:nvSpPr>
        <p:spPr>
          <a:xfrm>
            <a:off x="4542218" y="4296625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5B5AC-D86B-4127-9A2F-391410AAAECE}"/>
              </a:ext>
            </a:extLst>
          </p:cNvPr>
          <p:cNvSpPr/>
          <p:nvPr/>
        </p:nvSpPr>
        <p:spPr>
          <a:xfrm>
            <a:off x="4655708" y="4397862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85E94-0007-48A4-B8B1-143A74B7678C}"/>
              </a:ext>
            </a:extLst>
          </p:cNvPr>
          <p:cNvSpPr/>
          <p:nvPr/>
        </p:nvSpPr>
        <p:spPr>
          <a:xfrm>
            <a:off x="5355370" y="4397862"/>
            <a:ext cx="1875306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E80F3F-CE6B-4DAB-B123-6E42739A7ADA}"/>
              </a:ext>
            </a:extLst>
          </p:cNvPr>
          <p:cNvSpPr/>
          <p:nvPr/>
        </p:nvSpPr>
        <p:spPr>
          <a:xfrm>
            <a:off x="7161302" y="4305374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1A0F2F-1BFE-495C-93E9-C0B92FE67F4B}"/>
              </a:ext>
            </a:extLst>
          </p:cNvPr>
          <p:cNvSpPr/>
          <p:nvPr/>
        </p:nvSpPr>
        <p:spPr>
          <a:xfrm>
            <a:off x="5854393" y="4294023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60BA3B-96FC-4987-97C7-5792151558A9}"/>
              </a:ext>
            </a:extLst>
          </p:cNvPr>
          <p:cNvSpPr/>
          <p:nvPr/>
        </p:nvSpPr>
        <p:spPr>
          <a:xfrm>
            <a:off x="5423961" y="4788306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5A55A9-8625-4451-98DF-0E6F06964921}"/>
              </a:ext>
            </a:extLst>
          </p:cNvPr>
          <p:cNvSpPr/>
          <p:nvPr/>
        </p:nvSpPr>
        <p:spPr>
          <a:xfrm>
            <a:off x="6243645" y="4788306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1D894-310C-4DA5-B59F-1728E283B0D6}"/>
              </a:ext>
            </a:extLst>
          </p:cNvPr>
          <p:cNvSpPr/>
          <p:nvPr/>
        </p:nvSpPr>
        <p:spPr>
          <a:xfrm>
            <a:off x="5525189" y="4878160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AF287-403D-4E75-A3FD-6BBADF54B9F4}"/>
              </a:ext>
            </a:extLst>
          </p:cNvPr>
          <p:cNvSpPr/>
          <p:nvPr/>
        </p:nvSpPr>
        <p:spPr>
          <a:xfrm>
            <a:off x="7286771" y="4400707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9AB385-325D-4B5A-96FE-C5C959985C7C}"/>
              </a:ext>
            </a:extLst>
          </p:cNvPr>
          <p:cNvSpPr/>
          <p:nvPr/>
        </p:nvSpPr>
        <p:spPr>
          <a:xfrm>
            <a:off x="8005227" y="4306821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C655D6-050D-4173-BF2B-790A656CF0B2}"/>
              </a:ext>
            </a:extLst>
          </p:cNvPr>
          <p:cNvSpPr/>
          <p:nvPr/>
        </p:nvSpPr>
        <p:spPr>
          <a:xfrm>
            <a:off x="8122793" y="4397862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58FE-CEB9-4E9A-ADC5-FA7B5ABF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16A8-D936-486E-B742-C211A5BD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– online repositories</a:t>
            </a:r>
          </a:p>
          <a:p>
            <a:pPr lvl="1"/>
            <a:r>
              <a:rPr lang="en-US" dirty="0"/>
              <a:t>Data science portfolio</a:t>
            </a:r>
          </a:p>
          <a:p>
            <a:pPr lvl="2"/>
            <a:r>
              <a:rPr lang="en-US" dirty="0"/>
              <a:t>Post your projects</a:t>
            </a:r>
          </a:p>
          <a:p>
            <a:pPr lvl="2"/>
            <a:r>
              <a:rPr lang="en-US" dirty="0"/>
              <a:t>Resume extensions</a:t>
            </a:r>
          </a:p>
          <a:p>
            <a:pPr lvl="1"/>
            <a:r>
              <a:rPr lang="en-US" dirty="0"/>
              <a:t>Colleague collaborations</a:t>
            </a:r>
          </a:p>
          <a:p>
            <a:pPr lvl="1"/>
            <a:r>
              <a:rPr lang="en-US" dirty="0"/>
              <a:t>Open-source projects</a:t>
            </a:r>
          </a:p>
          <a:p>
            <a:r>
              <a:rPr lang="en-US" dirty="0"/>
              <a:t>Working with team on project predicting FED interest rate changes</a:t>
            </a:r>
          </a:p>
          <a:p>
            <a:pPr lvl="1"/>
            <a:r>
              <a:rPr lang="en-US" dirty="0"/>
              <a:t>Economist (you)</a:t>
            </a:r>
          </a:p>
          <a:p>
            <a:pPr lvl="1"/>
            <a:r>
              <a:rPr lang="en-US" dirty="0"/>
              <a:t>Analyst</a:t>
            </a:r>
          </a:p>
          <a:p>
            <a:pPr lvl="1"/>
            <a:r>
              <a:rPr lang="en-US" dirty="0"/>
              <a:t>Web developer</a:t>
            </a:r>
          </a:p>
          <a:p>
            <a:pPr lvl="1"/>
            <a:r>
              <a:rPr lang="en-US" dirty="0"/>
              <a:t>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3074-DBFA-4214-875A-C0F97BF6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Repositories – “Repos”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FAD-77C6-4147-8F0F-4414012F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Container of files such as code scripts for a project</a:t>
            </a:r>
          </a:p>
          <a:p>
            <a:pPr lvl="1"/>
            <a:r>
              <a:rPr lang="en-US" dirty="0"/>
              <a:t>Can also have folders.</a:t>
            </a:r>
          </a:p>
          <a:p>
            <a:pPr lvl="1"/>
            <a:r>
              <a:rPr lang="en-US" dirty="0"/>
              <a:t>Will have .git file</a:t>
            </a:r>
          </a:p>
          <a:p>
            <a:pPr lvl="1"/>
            <a:r>
              <a:rPr lang="en-US" dirty="0"/>
              <a:t>Tracks changes to every file in path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1988-6411-4C20-8F5D-DD569BA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Tracking Changes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69CF-DD58-4533-AF3E-707A8E4D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changes and save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staging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 lvl="1"/>
            <a:r>
              <a:rPr lang="en-US" dirty="0"/>
              <a:t>Video game checkpoints</a:t>
            </a:r>
          </a:p>
          <a:p>
            <a:pPr lvl="1"/>
            <a:r>
              <a:rPr lang="en-US" dirty="0"/>
              <a:t>Logical places to go back to</a:t>
            </a:r>
          </a:p>
          <a:p>
            <a:pPr lvl="1"/>
            <a:r>
              <a:rPr lang="en-US" dirty="0"/>
              <a:t>Can rewind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2BF1E-BB1F-4AC0-AB8B-8096A5B025FC}"/>
              </a:ext>
            </a:extLst>
          </p:cNvPr>
          <p:cNvSpPr/>
          <p:nvPr/>
        </p:nvSpPr>
        <p:spPr>
          <a:xfrm>
            <a:off x="7026908" y="2958464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3BDAA-06A1-487B-A14A-9245D57AF0B5}"/>
              </a:ext>
            </a:extLst>
          </p:cNvPr>
          <p:cNvSpPr/>
          <p:nvPr/>
        </p:nvSpPr>
        <p:spPr>
          <a:xfrm>
            <a:off x="7144474" y="3049904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5223F0-369E-4E1E-B0F8-97D0593B0C87}"/>
              </a:ext>
            </a:extLst>
          </p:cNvPr>
          <p:cNvSpPr/>
          <p:nvPr/>
        </p:nvSpPr>
        <p:spPr>
          <a:xfrm>
            <a:off x="7862930" y="2950516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18041-AF6E-4835-BC5A-BAF74DD4A9E9}"/>
              </a:ext>
            </a:extLst>
          </p:cNvPr>
          <p:cNvSpPr/>
          <p:nvPr/>
        </p:nvSpPr>
        <p:spPr>
          <a:xfrm>
            <a:off x="7980496" y="3041956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B0403-BB7A-42A2-9708-CFAE0CADE44F}"/>
              </a:ext>
            </a:extLst>
          </p:cNvPr>
          <p:cNvSpPr/>
          <p:nvPr/>
        </p:nvSpPr>
        <p:spPr>
          <a:xfrm>
            <a:off x="8698952" y="2958464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1902E-53FC-4C77-969B-3DB677AF5C47}"/>
              </a:ext>
            </a:extLst>
          </p:cNvPr>
          <p:cNvSpPr/>
          <p:nvPr/>
        </p:nvSpPr>
        <p:spPr>
          <a:xfrm>
            <a:off x="8816518" y="3049904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CAB3-02A5-4E0D-AAB7-A2415BFD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7E4D-D290-4D44-BF19-7CE3A93D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branch</a:t>
            </a:r>
          </a:p>
          <a:p>
            <a:pPr lvl="1"/>
            <a:r>
              <a:rPr lang="en-US" dirty="0"/>
              <a:t>Production code</a:t>
            </a:r>
          </a:p>
          <a:p>
            <a:r>
              <a:rPr lang="en-US" dirty="0"/>
              <a:t>Other branches</a:t>
            </a:r>
          </a:p>
          <a:p>
            <a:pPr lvl="1"/>
            <a:r>
              <a:rPr lang="en-US" dirty="0"/>
              <a:t>Testing out features/functions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Master</a:t>
            </a:r>
            <a:r>
              <a:rPr lang="en-US" dirty="0"/>
              <a:t>/</a:t>
            </a:r>
            <a:r>
              <a:rPr lang="en-US" b="1" dirty="0"/>
              <a:t>Main</a:t>
            </a:r>
          </a:p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BB832-0E65-46EE-9DB0-32DA4DF6AEB1}"/>
              </a:ext>
            </a:extLst>
          </p:cNvPr>
          <p:cNvSpPr/>
          <p:nvPr/>
        </p:nvSpPr>
        <p:spPr>
          <a:xfrm rot="19904743">
            <a:off x="6214649" y="3595232"/>
            <a:ext cx="870953" cy="962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71B8-84C1-48F1-BD5E-99A63BD4ED48}"/>
              </a:ext>
            </a:extLst>
          </p:cNvPr>
          <p:cNvSpPr/>
          <p:nvPr/>
        </p:nvSpPr>
        <p:spPr>
          <a:xfrm rot="1690605">
            <a:off x="4501190" y="3588075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4513C8-8AF8-435C-8390-FEBE2A4CFD7A}"/>
              </a:ext>
            </a:extLst>
          </p:cNvPr>
          <p:cNvSpPr/>
          <p:nvPr/>
        </p:nvSpPr>
        <p:spPr>
          <a:xfrm>
            <a:off x="3486303" y="3242120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578E7-29F9-42E2-A321-78777C17738B}"/>
              </a:ext>
            </a:extLst>
          </p:cNvPr>
          <p:cNvSpPr/>
          <p:nvPr/>
        </p:nvSpPr>
        <p:spPr>
          <a:xfrm>
            <a:off x="3648349" y="3333560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A4FFB4-2094-4E09-BBF0-22A9F31E1990}"/>
              </a:ext>
            </a:extLst>
          </p:cNvPr>
          <p:cNvSpPr/>
          <p:nvPr/>
        </p:nvSpPr>
        <p:spPr>
          <a:xfrm>
            <a:off x="4368046" y="3242120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F840B-5E30-4D20-88FD-C6C8AA60D1AF}"/>
              </a:ext>
            </a:extLst>
          </p:cNvPr>
          <p:cNvSpPr/>
          <p:nvPr/>
        </p:nvSpPr>
        <p:spPr>
          <a:xfrm>
            <a:off x="4481536" y="3343357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E97CD-2D2D-40E9-9C26-072FF0E87D98}"/>
              </a:ext>
            </a:extLst>
          </p:cNvPr>
          <p:cNvSpPr/>
          <p:nvPr/>
        </p:nvSpPr>
        <p:spPr>
          <a:xfrm>
            <a:off x="5181198" y="3343357"/>
            <a:ext cx="1875306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F6291-BB3F-4488-A91E-2A2214BD075F}"/>
              </a:ext>
            </a:extLst>
          </p:cNvPr>
          <p:cNvSpPr/>
          <p:nvPr/>
        </p:nvSpPr>
        <p:spPr>
          <a:xfrm>
            <a:off x="6987130" y="3250869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B87CF3-B8BE-44C0-9B88-984141F2F25D}"/>
              </a:ext>
            </a:extLst>
          </p:cNvPr>
          <p:cNvSpPr/>
          <p:nvPr/>
        </p:nvSpPr>
        <p:spPr>
          <a:xfrm>
            <a:off x="5680221" y="3239518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2BB6BB-BEF2-4C63-A2CF-FA93272E650D}"/>
              </a:ext>
            </a:extLst>
          </p:cNvPr>
          <p:cNvSpPr/>
          <p:nvPr/>
        </p:nvSpPr>
        <p:spPr>
          <a:xfrm>
            <a:off x="5249789" y="3733801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05AC80-F3DB-4375-A09E-3AF138B4AD6F}"/>
              </a:ext>
            </a:extLst>
          </p:cNvPr>
          <p:cNvSpPr/>
          <p:nvPr/>
        </p:nvSpPr>
        <p:spPr>
          <a:xfrm>
            <a:off x="6069473" y="3733801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B3C08-9168-4162-9285-A12A0C0FD4C3}"/>
              </a:ext>
            </a:extLst>
          </p:cNvPr>
          <p:cNvSpPr/>
          <p:nvPr/>
        </p:nvSpPr>
        <p:spPr>
          <a:xfrm>
            <a:off x="5351017" y="3823655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770F4-5AA6-42C3-AEC5-EC35C2CF61D8}"/>
              </a:ext>
            </a:extLst>
          </p:cNvPr>
          <p:cNvSpPr/>
          <p:nvPr/>
        </p:nvSpPr>
        <p:spPr>
          <a:xfrm>
            <a:off x="7112599" y="3346202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77F88-F0EB-483F-AD0F-B28469096993}"/>
              </a:ext>
            </a:extLst>
          </p:cNvPr>
          <p:cNvSpPr/>
          <p:nvPr/>
        </p:nvSpPr>
        <p:spPr>
          <a:xfrm>
            <a:off x="7831055" y="3252316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60DB-098C-4441-8AC7-2B5FC6F69F81}"/>
              </a:ext>
            </a:extLst>
          </p:cNvPr>
          <p:cNvSpPr/>
          <p:nvPr/>
        </p:nvSpPr>
        <p:spPr>
          <a:xfrm>
            <a:off x="7948621" y="3343357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F17-BA9F-4308-9A96-FECA5033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25C1-408A-485F-B71B-1CA0B53D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Checkout</a:t>
            </a:r>
          </a:p>
          <a:p>
            <a:pPr lvl="1"/>
            <a:r>
              <a:rPr lang="en-US" dirty="0"/>
              <a:t>Take a look 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Revert</a:t>
            </a:r>
          </a:p>
          <a:p>
            <a:pPr lvl="1"/>
            <a:r>
              <a:rPr lang="en-US" dirty="0"/>
              <a:t>Add a new commit that is identical to a past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Reset</a:t>
            </a:r>
          </a:p>
          <a:p>
            <a:pPr lvl="1"/>
            <a:r>
              <a:rPr lang="en-US" dirty="0"/>
              <a:t>Delete everything to a past 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7A657-8168-405A-B15D-989D78F18BF0}"/>
              </a:ext>
            </a:extLst>
          </p:cNvPr>
          <p:cNvSpPr/>
          <p:nvPr/>
        </p:nvSpPr>
        <p:spPr>
          <a:xfrm rot="19904743">
            <a:off x="7425140" y="2167026"/>
            <a:ext cx="870953" cy="962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F5AF6-B57E-4C33-BC82-A12DF7D33A60}"/>
              </a:ext>
            </a:extLst>
          </p:cNvPr>
          <p:cNvSpPr/>
          <p:nvPr/>
        </p:nvSpPr>
        <p:spPr>
          <a:xfrm rot="1690605">
            <a:off x="5711681" y="2159869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64644-A60C-44AA-B8D2-2E3377AFA928}"/>
              </a:ext>
            </a:extLst>
          </p:cNvPr>
          <p:cNvSpPr/>
          <p:nvPr/>
        </p:nvSpPr>
        <p:spPr>
          <a:xfrm>
            <a:off x="4696794" y="1813914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CC88F-97D3-49A4-816E-38381C661060}"/>
              </a:ext>
            </a:extLst>
          </p:cNvPr>
          <p:cNvSpPr/>
          <p:nvPr/>
        </p:nvSpPr>
        <p:spPr>
          <a:xfrm>
            <a:off x="4858840" y="1905354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1FDAF4-4D0D-47AE-95E2-3C431C642634}"/>
              </a:ext>
            </a:extLst>
          </p:cNvPr>
          <p:cNvSpPr/>
          <p:nvPr/>
        </p:nvSpPr>
        <p:spPr>
          <a:xfrm>
            <a:off x="5578537" y="1813914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172E6-3667-431A-832B-B8B70E928ECA}"/>
              </a:ext>
            </a:extLst>
          </p:cNvPr>
          <p:cNvSpPr/>
          <p:nvPr/>
        </p:nvSpPr>
        <p:spPr>
          <a:xfrm>
            <a:off x="5692027" y="1915151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CA471-BAF7-49E1-B51C-082A575F96EE}"/>
              </a:ext>
            </a:extLst>
          </p:cNvPr>
          <p:cNvSpPr/>
          <p:nvPr/>
        </p:nvSpPr>
        <p:spPr>
          <a:xfrm>
            <a:off x="6391689" y="1915151"/>
            <a:ext cx="1875306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C6C01-057E-462B-91F6-751D86C69959}"/>
              </a:ext>
            </a:extLst>
          </p:cNvPr>
          <p:cNvSpPr/>
          <p:nvPr/>
        </p:nvSpPr>
        <p:spPr>
          <a:xfrm>
            <a:off x="8197621" y="1822663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20D4-0710-4557-A289-08D7A8070DEC}"/>
              </a:ext>
            </a:extLst>
          </p:cNvPr>
          <p:cNvSpPr/>
          <p:nvPr/>
        </p:nvSpPr>
        <p:spPr>
          <a:xfrm>
            <a:off x="6890712" y="1811312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C6231D-40AB-4C3D-942B-5A135B05B78A}"/>
              </a:ext>
            </a:extLst>
          </p:cNvPr>
          <p:cNvSpPr/>
          <p:nvPr/>
        </p:nvSpPr>
        <p:spPr>
          <a:xfrm>
            <a:off x="6460280" y="2305595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88EAF-9F76-4CE0-A8A2-9536B7628B75}"/>
              </a:ext>
            </a:extLst>
          </p:cNvPr>
          <p:cNvSpPr/>
          <p:nvPr/>
        </p:nvSpPr>
        <p:spPr>
          <a:xfrm>
            <a:off x="7279964" y="2305595"/>
            <a:ext cx="235132" cy="2525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68B621-2D0F-4882-8E32-93468ABE9C11}"/>
              </a:ext>
            </a:extLst>
          </p:cNvPr>
          <p:cNvSpPr/>
          <p:nvPr/>
        </p:nvSpPr>
        <p:spPr>
          <a:xfrm>
            <a:off x="6561508" y="2395449"/>
            <a:ext cx="836022" cy="696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F3516-346F-4734-8136-1DEF52DEC3B8}"/>
              </a:ext>
            </a:extLst>
          </p:cNvPr>
          <p:cNvSpPr/>
          <p:nvPr/>
        </p:nvSpPr>
        <p:spPr>
          <a:xfrm>
            <a:off x="8323090" y="1917996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B58547-E91C-4370-A358-9B7D41C92BB0}"/>
              </a:ext>
            </a:extLst>
          </p:cNvPr>
          <p:cNvSpPr/>
          <p:nvPr/>
        </p:nvSpPr>
        <p:spPr>
          <a:xfrm>
            <a:off x="9041546" y="1824110"/>
            <a:ext cx="235132" cy="252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E6BB3-0007-4E24-8300-BAE8EB0A2ACD}"/>
              </a:ext>
            </a:extLst>
          </p:cNvPr>
          <p:cNvSpPr/>
          <p:nvPr/>
        </p:nvSpPr>
        <p:spPr>
          <a:xfrm>
            <a:off x="9159112" y="1915151"/>
            <a:ext cx="836022" cy="69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870799E-62E3-4503-8718-3BC23F63DDB1}"/>
              </a:ext>
            </a:extLst>
          </p:cNvPr>
          <p:cNvSpPr/>
          <p:nvPr/>
        </p:nvSpPr>
        <p:spPr>
          <a:xfrm rot="10800000">
            <a:off x="6888481" y="1154352"/>
            <a:ext cx="2331593" cy="561621"/>
          </a:xfrm>
          <a:prstGeom prst="curvedUpArrow">
            <a:avLst/>
          </a:prstGeom>
          <a:solidFill>
            <a:srgbClr val="E8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3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3" ma:contentTypeDescription="Create a new document." ma:contentTypeScope="" ma:versionID="7d7f09f0fcb7a58cc167713b9aca4a24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b1f8bbc9248b6a5d1f82eae92a2d7484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EE9A8-352D-4318-AA00-1A533A250C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2D453E-E17F-4DDE-9BC6-CAC603FA6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13F1D3-142D-45E7-99A0-294341FDE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1738</TotalTime>
  <Words>174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GitHub</vt:lpstr>
      <vt:lpstr>What is Git?</vt:lpstr>
      <vt:lpstr>Motivation</vt:lpstr>
      <vt:lpstr>Repositories – “Repos”</vt:lpstr>
      <vt:lpstr>Tracking Changes </vt:lpstr>
      <vt:lpstr>Branches</vt:lpstr>
      <vt:lpstr>Going back in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Julian Wade</dc:creator>
  <cp:lastModifiedBy>Julian Wade</cp:lastModifiedBy>
  <cp:revision>3</cp:revision>
  <dcterms:created xsi:type="dcterms:W3CDTF">2020-11-15T19:49:30Z</dcterms:created>
  <dcterms:modified xsi:type="dcterms:W3CDTF">2020-11-30T15:29:56Z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