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58" r:id="rId7"/>
    <p:sldId id="269" r:id="rId8"/>
    <p:sldId id="270" r:id="rId9"/>
    <p:sldId id="259" r:id="rId10"/>
    <p:sldId id="260" r:id="rId11"/>
    <p:sldId id="271" r:id="rId12"/>
    <p:sldId id="262" r:id="rId13"/>
    <p:sldId id="263" r:id="rId14"/>
    <p:sldId id="264" r:id="rId15"/>
    <p:sldId id="287" r:id="rId16"/>
    <p:sldId id="261" r:id="rId17"/>
    <p:sldId id="284" r:id="rId18"/>
    <p:sldId id="285" r:id="rId19"/>
    <p:sldId id="286" r:id="rId20"/>
    <p:sldId id="288" r:id="rId21"/>
    <p:sldId id="280" r:id="rId22"/>
    <p:sldId id="281" r:id="rId23"/>
    <p:sldId id="289" r:id="rId24"/>
    <p:sldId id="290" r:id="rId25"/>
    <p:sldId id="265" r:id="rId26"/>
    <p:sldId id="272" r:id="rId27"/>
    <p:sldId id="267" r:id="rId28"/>
    <p:sldId id="26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00B77-AE5D-4A88-A4D4-5E0AA7F784E2}" v="296" dt="2021-02-25T19:48:30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005CCBAD-5D26-4494-AA99-AD9B3DA88C79}"/>
    <pc:docChg chg="undo custSel addSld delSld modSld sldOrd">
      <pc:chgData name="John Julian" userId="29300715-b10e-48a2-887f-b7fa4e9e6130" providerId="ADAL" clId="{005CCBAD-5D26-4494-AA99-AD9B3DA88C79}" dt="2021-02-13T02:43:22.228" v="3261" actId="20577"/>
      <pc:docMkLst>
        <pc:docMk/>
      </pc:docMkLst>
      <pc:sldChg chg="del">
        <pc:chgData name="John Julian" userId="29300715-b10e-48a2-887f-b7fa4e9e6130" providerId="ADAL" clId="{005CCBAD-5D26-4494-AA99-AD9B3DA88C79}" dt="2021-02-07T15:41:39.012" v="620" actId="47"/>
        <pc:sldMkLst>
          <pc:docMk/>
          <pc:sldMk cId="3325034605" sldId="257"/>
        </pc:sldMkLst>
      </pc:sldChg>
      <pc:sldChg chg="modSp mod modAnim">
        <pc:chgData name="John Julian" userId="29300715-b10e-48a2-887f-b7fa4e9e6130" providerId="ADAL" clId="{005CCBAD-5D26-4494-AA99-AD9B3DA88C79}" dt="2021-02-07T15:44:17.098" v="768" actId="20577"/>
        <pc:sldMkLst>
          <pc:docMk/>
          <pc:sldMk cId="778354723" sldId="258"/>
        </pc:sldMkLst>
        <pc:spChg chg="mod">
          <ac:chgData name="John Julian" userId="29300715-b10e-48a2-887f-b7fa4e9e6130" providerId="ADAL" clId="{005CCBAD-5D26-4494-AA99-AD9B3DA88C79}" dt="2021-02-07T15:41:54.409" v="632" actId="114"/>
          <ac:spMkLst>
            <pc:docMk/>
            <pc:sldMk cId="778354723" sldId="258"/>
            <ac:spMk id="3" creationId="{55FE947B-B4D7-4ADE-B6E6-A903BD2D833D}"/>
          </ac:spMkLst>
        </pc:spChg>
        <pc:spChg chg="mod">
          <ac:chgData name="John Julian" userId="29300715-b10e-48a2-887f-b7fa4e9e6130" providerId="ADAL" clId="{005CCBAD-5D26-4494-AA99-AD9B3DA88C79}" dt="2021-02-07T15:44:17.098" v="768" actId="20577"/>
          <ac:spMkLst>
            <pc:docMk/>
            <pc:sldMk cId="778354723" sldId="258"/>
            <ac:spMk id="4" creationId="{130B319D-268E-4E04-B5FF-50588F3EE950}"/>
          </ac:spMkLst>
        </pc:spChg>
        <pc:spChg chg="mod">
          <ac:chgData name="John Julian" userId="29300715-b10e-48a2-887f-b7fa4e9e6130" providerId="ADAL" clId="{005CCBAD-5D26-4494-AA99-AD9B3DA88C79}" dt="2021-02-07T15:41:45.606" v="624" actId="114"/>
          <ac:spMkLst>
            <pc:docMk/>
            <pc:sldMk cId="778354723" sldId="258"/>
            <ac:spMk id="5" creationId="{F3C8632C-1F3D-4452-B4D0-61D5FC6C8FAB}"/>
          </ac:spMkLst>
        </pc:spChg>
      </pc:sldChg>
      <pc:sldChg chg="modSp mod modAnim">
        <pc:chgData name="John Julian" userId="29300715-b10e-48a2-887f-b7fa4e9e6130" providerId="ADAL" clId="{005CCBAD-5D26-4494-AA99-AD9B3DA88C79}" dt="2021-02-06T19:16:33.401" v="230" actId="20577"/>
        <pc:sldMkLst>
          <pc:docMk/>
          <pc:sldMk cId="577856296" sldId="259"/>
        </pc:sldMkLst>
        <pc:spChg chg="mod">
          <ac:chgData name="John Julian" userId="29300715-b10e-48a2-887f-b7fa4e9e6130" providerId="ADAL" clId="{005CCBAD-5D26-4494-AA99-AD9B3DA88C79}" dt="2021-02-06T19:16:33.401" v="230" actId="20577"/>
          <ac:spMkLst>
            <pc:docMk/>
            <pc:sldMk cId="577856296" sldId="259"/>
            <ac:spMk id="3" creationId="{05B5F5BE-C80E-4913-919E-38668F973700}"/>
          </ac:spMkLst>
        </pc:spChg>
      </pc:sldChg>
      <pc:sldChg chg="modSp mod modAnim">
        <pc:chgData name="John Julian" userId="29300715-b10e-48a2-887f-b7fa4e9e6130" providerId="ADAL" clId="{005CCBAD-5D26-4494-AA99-AD9B3DA88C79}" dt="2021-02-07T16:29:14.937" v="1926" actId="20577"/>
        <pc:sldMkLst>
          <pc:docMk/>
          <pc:sldMk cId="735783891" sldId="260"/>
        </pc:sldMkLst>
        <pc:spChg chg="mod">
          <ac:chgData name="John Julian" userId="29300715-b10e-48a2-887f-b7fa4e9e6130" providerId="ADAL" clId="{005CCBAD-5D26-4494-AA99-AD9B3DA88C79}" dt="2021-02-07T16:29:14.937" v="1926" actId="20577"/>
          <ac:spMkLst>
            <pc:docMk/>
            <pc:sldMk cId="735783891" sldId="260"/>
            <ac:spMk id="3" creationId="{DC40FFA5-CA3F-4BF9-A5EC-63615FA9AD28}"/>
          </ac:spMkLst>
        </pc:spChg>
      </pc:sldChg>
      <pc:sldChg chg="modSp mod ord modAnim">
        <pc:chgData name="John Julian" userId="29300715-b10e-48a2-887f-b7fa4e9e6130" providerId="ADAL" clId="{005CCBAD-5D26-4494-AA99-AD9B3DA88C79}" dt="2021-02-07T16:41:25.481" v="2057" actId="20577"/>
        <pc:sldMkLst>
          <pc:docMk/>
          <pc:sldMk cId="626003649" sldId="261"/>
        </pc:sldMkLst>
        <pc:spChg chg="mod">
          <ac:chgData name="John Julian" userId="29300715-b10e-48a2-887f-b7fa4e9e6130" providerId="ADAL" clId="{005CCBAD-5D26-4494-AA99-AD9B3DA88C79}" dt="2021-02-07T16:41:25.481" v="2057" actId="20577"/>
          <ac:spMkLst>
            <pc:docMk/>
            <pc:sldMk cId="626003649" sldId="261"/>
            <ac:spMk id="3" creationId="{5A62FF7F-9EB4-474F-A3DA-B2E013390AAD}"/>
          </ac:spMkLst>
        </pc:spChg>
      </pc:sldChg>
      <pc:sldChg chg="addSp modSp mod">
        <pc:chgData name="John Julian" userId="29300715-b10e-48a2-887f-b7fa4e9e6130" providerId="ADAL" clId="{005CCBAD-5D26-4494-AA99-AD9B3DA88C79}" dt="2021-02-07T16:40:04.140" v="2012" actId="20577"/>
        <pc:sldMkLst>
          <pc:docMk/>
          <pc:sldMk cId="2561669054" sldId="262"/>
        </pc:sldMkLst>
        <pc:spChg chg="mod">
          <ac:chgData name="John Julian" userId="29300715-b10e-48a2-887f-b7fa4e9e6130" providerId="ADAL" clId="{005CCBAD-5D26-4494-AA99-AD9B3DA88C79}" dt="2021-02-07T16:40:04.140" v="2012" actId="20577"/>
          <ac:spMkLst>
            <pc:docMk/>
            <pc:sldMk cId="2561669054" sldId="262"/>
            <ac:spMk id="2" creationId="{CDD20530-5832-4F34-94C0-76DF5224DF7F}"/>
          </ac:spMkLst>
        </pc:spChg>
        <pc:spChg chg="add mod">
          <ac:chgData name="John Julian" userId="29300715-b10e-48a2-887f-b7fa4e9e6130" providerId="ADAL" clId="{005CCBAD-5D26-4494-AA99-AD9B3DA88C79}" dt="2021-02-07T16:38:21.237" v="1996" actId="207"/>
          <ac:spMkLst>
            <pc:docMk/>
            <pc:sldMk cId="2561669054" sldId="262"/>
            <ac:spMk id="3" creationId="{AFFA1CDB-971D-49DA-A44F-6CE1BAF1F5FD}"/>
          </ac:spMkLst>
        </pc:spChg>
      </pc:sldChg>
      <pc:sldChg chg="ord">
        <pc:chgData name="John Julian" userId="29300715-b10e-48a2-887f-b7fa4e9e6130" providerId="ADAL" clId="{005CCBAD-5D26-4494-AA99-AD9B3DA88C79}" dt="2021-02-07T18:12:09.910" v="2577"/>
        <pc:sldMkLst>
          <pc:docMk/>
          <pc:sldMk cId="833314440" sldId="263"/>
        </pc:sldMkLst>
      </pc:sldChg>
      <pc:sldChg chg="modSp mod ord">
        <pc:chgData name="John Julian" userId="29300715-b10e-48a2-887f-b7fa4e9e6130" providerId="ADAL" clId="{005CCBAD-5D26-4494-AA99-AD9B3DA88C79}" dt="2021-02-07T18:12:46.108" v="2598"/>
        <pc:sldMkLst>
          <pc:docMk/>
          <pc:sldMk cId="988831107" sldId="264"/>
        </pc:sldMkLst>
        <pc:spChg chg="mod">
          <ac:chgData name="John Julian" userId="29300715-b10e-48a2-887f-b7fa4e9e6130" providerId="ADAL" clId="{005CCBAD-5D26-4494-AA99-AD9B3DA88C79}" dt="2021-02-07T18:12:42.955" v="2596" actId="20577"/>
          <ac:spMkLst>
            <pc:docMk/>
            <pc:sldMk cId="988831107" sldId="264"/>
            <ac:spMk id="2" creationId="{D562EA64-0D5D-4434-B82B-3518FBAAA81B}"/>
          </ac:spMkLst>
        </pc:spChg>
      </pc:sldChg>
      <pc:sldChg chg="modSp modAnim">
        <pc:chgData name="John Julian" userId="29300715-b10e-48a2-887f-b7fa4e9e6130" providerId="ADAL" clId="{005CCBAD-5D26-4494-AA99-AD9B3DA88C79}" dt="2021-02-07T16:48:51.677" v="2190" actId="207"/>
        <pc:sldMkLst>
          <pc:docMk/>
          <pc:sldMk cId="1128453238" sldId="265"/>
        </pc:sldMkLst>
        <pc:spChg chg="mod">
          <ac:chgData name="John Julian" userId="29300715-b10e-48a2-887f-b7fa4e9e6130" providerId="ADAL" clId="{005CCBAD-5D26-4494-AA99-AD9B3DA88C79}" dt="2021-02-07T16:48:51.677" v="2190" actId="207"/>
          <ac:spMkLst>
            <pc:docMk/>
            <pc:sldMk cId="1128453238" sldId="265"/>
            <ac:spMk id="3" creationId="{64163367-8BA6-47FA-8013-31B5802CB18A}"/>
          </ac:spMkLst>
        </pc:spChg>
      </pc:sldChg>
      <pc:sldChg chg="add">
        <pc:chgData name="John Julian" userId="29300715-b10e-48a2-887f-b7fa4e9e6130" providerId="ADAL" clId="{005CCBAD-5D26-4494-AA99-AD9B3DA88C79}" dt="2021-02-07T16:46:47.699" v="2059"/>
        <pc:sldMkLst>
          <pc:docMk/>
          <pc:sldMk cId="1388769155" sldId="266"/>
        </pc:sldMkLst>
      </pc:sldChg>
      <pc:sldChg chg="del">
        <pc:chgData name="John Julian" userId="29300715-b10e-48a2-887f-b7fa4e9e6130" providerId="ADAL" clId="{005CCBAD-5D26-4494-AA99-AD9B3DA88C79}" dt="2021-02-07T16:42:35.844" v="2058" actId="47"/>
        <pc:sldMkLst>
          <pc:docMk/>
          <pc:sldMk cId="2981558768" sldId="266"/>
        </pc:sldMkLst>
      </pc:sldChg>
      <pc:sldChg chg="add">
        <pc:chgData name="John Julian" userId="29300715-b10e-48a2-887f-b7fa4e9e6130" providerId="ADAL" clId="{005CCBAD-5D26-4494-AA99-AD9B3DA88C79}" dt="2021-02-07T16:46:47.699" v="2059"/>
        <pc:sldMkLst>
          <pc:docMk/>
          <pc:sldMk cId="1730420157" sldId="267"/>
        </pc:sldMkLst>
      </pc:sldChg>
      <pc:sldChg chg="add del">
        <pc:chgData name="John Julian" userId="29300715-b10e-48a2-887f-b7fa4e9e6130" providerId="ADAL" clId="{005CCBAD-5D26-4494-AA99-AD9B3DA88C79}" dt="2021-02-06T19:16:46.358" v="231" actId="47"/>
        <pc:sldMkLst>
          <pc:docMk/>
          <pc:sldMk cId="2143024755" sldId="267"/>
        </pc:sldMkLst>
      </pc:sldChg>
      <pc:sldChg chg="modSp new del mod">
        <pc:chgData name="John Julian" userId="29300715-b10e-48a2-887f-b7fa4e9e6130" providerId="ADAL" clId="{005CCBAD-5D26-4494-AA99-AD9B3DA88C79}" dt="2021-02-07T15:42:41.983" v="638" actId="47"/>
        <pc:sldMkLst>
          <pc:docMk/>
          <pc:sldMk cId="2394095086" sldId="267"/>
        </pc:sldMkLst>
        <pc:spChg chg="mod">
          <ac:chgData name="John Julian" userId="29300715-b10e-48a2-887f-b7fa4e9e6130" providerId="ADAL" clId="{005CCBAD-5D26-4494-AA99-AD9B3DA88C79}" dt="2021-02-07T15:41:42.764" v="622" actId="27636"/>
          <ac:spMkLst>
            <pc:docMk/>
            <pc:sldMk cId="2394095086" sldId="267"/>
            <ac:spMk id="2" creationId="{A1C7FB75-3FC0-41EC-905C-5359D2C521CC}"/>
          </ac:spMkLst>
        </pc:spChg>
      </pc:sldChg>
      <pc:sldChg chg="modSp new mod">
        <pc:chgData name="John Julian" userId="29300715-b10e-48a2-887f-b7fa4e9e6130" providerId="ADAL" clId="{005CCBAD-5D26-4494-AA99-AD9B3DA88C79}" dt="2021-02-07T15:41:26.264" v="619" actId="20577"/>
        <pc:sldMkLst>
          <pc:docMk/>
          <pc:sldMk cId="2628863039" sldId="268"/>
        </pc:sldMkLst>
        <pc:spChg chg="mod">
          <ac:chgData name="John Julian" userId="29300715-b10e-48a2-887f-b7fa4e9e6130" providerId="ADAL" clId="{005CCBAD-5D26-4494-AA99-AD9B3DA88C79}" dt="2021-02-07T15:34:58.231" v="250" actId="20577"/>
          <ac:spMkLst>
            <pc:docMk/>
            <pc:sldMk cId="2628863039" sldId="268"/>
            <ac:spMk id="2" creationId="{8B7F1598-8A1E-4CDF-B430-C8C62EED8914}"/>
          </ac:spMkLst>
        </pc:spChg>
        <pc:spChg chg="mod">
          <ac:chgData name="John Julian" userId="29300715-b10e-48a2-887f-b7fa4e9e6130" providerId="ADAL" clId="{005CCBAD-5D26-4494-AA99-AD9B3DA88C79}" dt="2021-02-07T15:41:26.264" v="619" actId="20577"/>
          <ac:spMkLst>
            <pc:docMk/>
            <pc:sldMk cId="2628863039" sldId="268"/>
            <ac:spMk id="3" creationId="{AF3F669D-6259-4DD2-A386-0B7DFED73880}"/>
          </ac:spMkLst>
        </pc:spChg>
      </pc:sldChg>
      <pc:sldChg chg="modSp new mod">
        <pc:chgData name="John Julian" userId="29300715-b10e-48a2-887f-b7fa4e9e6130" providerId="ADAL" clId="{005CCBAD-5D26-4494-AA99-AD9B3DA88C79}" dt="2021-02-07T15:49:02.414" v="1160" actId="20577"/>
        <pc:sldMkLst>
          <pc:docMk/>
          <pc:sldMk cId="2695131958" sldId="269"/>
        </pc:sldMkLst>
        <pc:spChg chg="mod">
          <ac:chgData name="John Julian" userId="29300715-b10e-48a2-887f-b7fa4e9e6130" providerId="ADAL" clId="{005CCBAD-5D26-4494-AA99-AD9B3DA88C79}" dt="2021-02-07T15:44:42.997" v="805" actId="20577"/>
          <ac:spMkLst>
            <pc:docMk/>
            <pc:sldMk cId="2695131958" sldId="269"/>
            <ac:spMk id="2" creationId="{ACF717C4-2231-4255-84ED-B4003CFE8833}"/>
          </ac:spMkLst>
        </pc:spChg>
        <pc:spChg chg="mod">
          <ac:chgData name="John Julian" userId="29300715-b10e-48a2-887f-b7fa4e9e6130" providerId="ADAL" clId="{005CCBAD-5D26-4494-AA99-AD9B3DA88C79}" dt="2021-02-07T15:49:02.414" v="1160" actId="20577"/>
          <ac:spMkLst>
            <pc:docMk/>
            <pc:sldMk cId="2695131958" sldId="269"/>
            <ac:spMk id="3" creationId="{6B0AD92A-6E14-4C3B-B776-35477DB71B19}"/>
          </ac:spMkLst>
        </pc:spChg>
      </pc:sldChg>
      <pc:sldChg chg="modSp new mod">
        <pc:chgData name="John Julian" userId="29300715-b10e-48a2-887f-b7fa4e9e6130" providerId="ADAL" clId="{005CCBAD-5D26-4494-AA99-AD9B3DA88C79}" dt="2021-02-07T16:26:31.880" v="1864" actId="20577"/>
        <pc:sldMkLst>
          <pc:docMk/>
          <pc:sldMk cId="4152888699" sldId="270"/>
        </pc:sldMkLst>
        <pc:spChg chg="mod">
          <ac:chgData name="John Julian" userId="29300715-b10e-48a2-887f-b7fa4e9e6130" providerId="ADAL" clId="{005CCBAD-5D26-4494-AA99-AD9B3DA88C79}" dt="2021-02-07T15:49:21.483" v="1163" actId="27636"/>
          <ac:spMkLst>
            <pc:docMk/>
            <pc:sldMk cId="4152888699" sldId="270"/>
            <ac:spMk id="2" creationId="{7C4FEE06-5512-47E4-B120-A65231B45338}"/>
          </ac:spMkLst>
        </pc:spChg>
        <pc:spChg chg="mod">
          <ac:chgData name="John Julian" userId="29300715-b10e-48a2-887f-b7fa4e9e6130" providerId="ADAL" clId="{005CCBAD-5D26-4494-AA99-AD9B3DA88C79}" dt="2021-02-07T16:25:53.450" v="1806" actId="207"/>
          <ac:spMkLst>
            <pc:docMk/>
            <pc:sldMk cId="4152888699" sldId="270"/>
            <ac:spMk id="3" creationId="{F4499715-961D-4E80-8191-C63C61EB382F}"/>
          </ac:spMkLst>
        </pc:spChg>
        <pc:spChg chg="mod">
          <ac:chgData name="John Julian" userId="29300715-b10e-48a2-887f-b7fa4e9e6130" providerId="ADAL" clId="{005CCBAD-5D26-4494-AA99-AD9B3DA88C79}" dt="2021-02-07T16:26:31.880" v="1864" actId="20577"/>
          <ac:spMkLst>
            <pc:docMk/>
            <pc:sldMk cId="4152888699" sldId="270"/>
            <ac:spMk id="4" creationId="{4BA5AB23-01DE-4F89-AA92-A6709149270C}"/>
          </ac:spMkLst>
        </pc:spChg>
      </pc:sldChg>
      <pc:sldChg chg="addSp delSp modSp new mod">
        <pc:chgData name="John Julian" userId="29300715-b10e-48a2-887f-b7fa4e9e6130" providerId="ADAL" clId="{005CCBAD-5D26-4494-AA99-AD9B3DA88C79}" dt="2021-02-07T16:40:49.874" v="2047" actId="20577"/>
        <pc:sldMkLst>
          <pc:docMk/>
          <pc:sldMk cId="1841315915" sldId="271"/>
        </pc:sldMkLst>
        <pc:spChg chg="mod">
          <ac:chgData name="John Julian" userId="29300715-b10e-48a2-887f-b7fa4e9e6130" providerId="ADAL" clId="{005CCBAD-5D26-4494-AA99-AD9B3DA88C79}" dt="2021-02-07T16:40:49.874" v="2047" actId="20577"/>
          <ac:spMkLst>
            <pc:docMk/>
            <pc:sldMk cId="1841315915" sldId="271"/>
            <ac:spMk id="2" creationId="{DA1692F8-BFFA-42BD-8B6A-40CDF4B495F0}"/>
          </ac:spMkLst>
        </pc:spChg>
        <pc:spChg chg="del">
          <ac:chgData name="John Julian" userId="29300715-b10e-48a2-887f-b7fa4e9e6130" providerId="ADAL" clId="{005CCBAD-5D26-4494-AA99-AD9B3DA88C79}" dt="2021-02-07T16:37:12.889" v="1940"/>
          <ac:spMkLst>
            <pc:docMk/>
            <pc:sldMk cId="1841315915" sldId="271"/>
            <ac:spMk id="3" creationId="{10C673DF-08A3-43DD-907D-2F2297895DA7}"/>
          </ac:spMkLst>
        </pc:spChg>
        <pc:spChg chg="add del mod">
          <ac:chgData name="John Julian" userId="29300715-b10e-48a2-887f-b7fa4e9e6130" providerId="ADAL" clId="{005CCBAD-5D26-4494-AA99-AD9B3DA88C79}" dt="2021-02-07T16:37:15.285" v="1941"/>
          <ac:spMkLst>
            <pc:docMk/>
            <pc:sldMk cId="1841315915" sldId="271"/>
            <ac:spMk id="4" creationId="{A1C71244-97CF-48E5-B9DC-884FA63AADD4}"/>
          </ac:spMkLst>
        </pc:spChg>
        <pc:spChg chg="add del mod">
          <ac:chgData name="John Julian" userId="29300715-b10e-48a2-887f-b7fa4e9e6130" providerId="ADAL" clId="{005CCBAD-5D26-4494-AA99-AD9B3DA88C79}" dt="2021-02-07T16:40:26.541" v="2014"/>
          <ac:spMkLst>
            <pc:docMk/>
            <pc:sldMk cId="1841315915" sldId="271"/>
            <ac:spMk id="7" creationId="{61568F7C-3628-4693-BFC6-778D61F71EA7}"/>
          </ac:spMkLst>
        </pc:spChg>
        <pc:spChg chg="add del mod">
          <ac:chgData name="John Julian" userId="29300715-b10e-48a2-887f-b7fa4e9e6130" providerId="ADAL" clId="{005CCBAD-5D26-4494-AA99-AD9B3DA88C79}" dt="2021-02-07T16:40:28.441" v="2015"/>
          <ac:spMkLst>
            <pc:docMk/>
            <pc:sldMk cId="1841315915" sldId="271"/>
            <ac:spMk id="8" creationId="{77ED0E8E-FCF2-466A-A182-9F43010418C7}"/>
          </ac:spMkLst>
        </pc:spChg>
        <pc:picChg chg="add del mod">
          <ac:chgData name="John Julian" userId="29300715-b10e-48a2-887f-b7fa4e9e6130" providerId="ADAL" clId="{005CCBAD-5D26-4494-AA99-AD9B3DA88C79}" dt="2021-02-07T16:40:25.021" v="2013" actId="478"/>
          <ac:picMkLst>
            <pc:docMk/>
            <pc:sldMk cId="1841315915" sldId="271"/>
            <ac:picMk id="5" creationId="{BA93113B-1CCB-4217-BD98-AF4E20C2EFB3}"/>
          </ac:picMkLst>
        </pc:picChg>
        <pc:picChg chg="add mod">
          <ac:chgData name="John Julian" userId="29300715-b10e-48a2-887f-b7fa4e9e6130" providerId="ADAL" clId="{005CCBAD-5D26-4494-AA99-AD9B3DA88C79}" dt="2021-02-07T16:40:31.579" v="2016" actId="1076"/>
          <ac:picMkLst>
            <pc:docMk/>
            <pc:sldMk cId="1841315915" sldId="271"/>
            <ac:picMk id="9" creationId="{F117BD90-9070-4275-84CA-1A5B1E374125}"/>
          </ac:picMkLst>
        </pc:picChg>
      </pc:sldChg>
      <pc:sldChg chg="modSp add mod">
        <pc:chgData name="John Julian" userId="29300715-b10e-48a2-887f-b7fa4e9e6130" providerId="ADAL" clId="{005CCBAD-5D26-4494-AA99-AD9B3DA88C79}" dt="2021-02-07T16:48:18.639" v="2150" actId="6549"/>
        <pc:sldMkLst>
          <pc:docMk/>
          <pc:sldMk cId="1917462104" sldId="272"/>
        </pc:sldMkLst>
        <pc:spChg chg="mod">
          <ac:chgData name="John Julian" userId="29300715-b10e-48a2-887f-b7fa4e9e6130" providerId="ADAL" clId="{005CCBAD-5D26-4494-AA99-AD9B3DA88C79}" dt="2021-02-07T16:48:18.639" v="2150" actId="6549"/>
          <ac:spMkLst>
            <pc:docMk/>
            <pc:sldMk cId="1917462104" sldId="272"/>
            <ac:spMk id="2" creationId="{F0191496-E027-4FD1-AC82-FE7E21821537}"/>
          </ac:spMkLst>
        </pc:spChg>
      </pc:sldChg>
      <pc:sldChg chg="add del">
        <pc:chgData name="John Julian" userId="29300715-b10e-48a2-887f-b7fa4e9e6130" providerId="ADAL" clId="{005CCBAD-5D26-4494-AA99-AD9B3DA88C79}" dt="2021-02-07T16:47:06.048" v="2076" actId="47"/>
        <pc:sldMkLst>
          <pc:docMk/>
          <pc:sldMk cId="3208946168" sldId="273"/>
        </pc:sldMkLst>
      </pc:sldChg>
      <pc:sldChg chg="add del">
        <pc:chgData name="John Julian" userId="29300715-b10e-48a2-887f-b7fa4e9e6130" providerId="ADAL" clId="{005CCBAD-5D26-4494-AA99-AD9B3DA88C79}" dt="2021-02-07T16:47:09.571" v="2077" actId="47"/>
        <pc:sldMkLst>
          <pc:docMk/>
          <pc:sldMk cId="1782158700" sldId="274"/>
        </pc:sldMkLst>
      </pc:sldChg>
      <pc:sldChg chg="add del">
        <pc:chgData name="John Julian" userId="29300715-b10e-48a2-887f-b7fa4e9e6130" providerId="ADAL" clId="{005CCBAD-5D26-4494-AA99-AD9B3DA88C79}" dt="2021-02-07T16:47:11.766" v="2078" actId="47"/>
        <pc:sldMkLst>
          <pc:docMk/>
          <pc:sldMk cId="3769297069" sldId="275"/>
        </pc:sldMkLst>
      </pc:sldChg>
      <pc:sldChg chg="add del">
        <pc:chgData name="John Julian" userId="29300715-b10e-48a2-887f-b7fa4e9e6130" providerId="ADAL" clId="{005CCBAD-5D26-4494-AA99-AD9B3DA88C79}" dt="2021-02-07T16:47:14.091" v="2079" actId="47"/>
        <pc:sldMkLst>
          <pc:docMk/>
          <pc:sldMk cId="3065543087" sldId="276"/>
        </pc:sldMkLst>
      </pc:sldChg>
      <pc:sldChg chg="add">
        <pc:chgData name="John Julian" userId="29300715-b10e-48a2-887f-b7fa4e9e6130" providerId="ADAL" clId="{005CCBAD-5D26-4494-AA99-AD9B3DA88C79}" dt="2021-02-07T16:46:47.699" v="2059"/>
        <pc:sldMkLst>
          <pc:docMk/>
          <pc:sldMk cId="1493631134" sldId="277"/>
        </pc:sldMkLst>
      </pc:sldChg>
      <pc:sldChg chg="add">
        <pc:chgData name="John Julian" userId="29300715-b10e-48a2-887f-b7fa4e9e6130" providerId="ADAL" clId="{005CCBAD-5D26-4494-AA99-AD9B3DA88C79}" dt="2021-02-07T16:46:47.699" v="2059"/>
        <pc:sldMkLst>
          <pc:docMk/>
          <pc:sldMk cId="235433147" sldId="278"/>
        </pc:sldMkLst>
      </pc:sldChg>
      <pc:sldChg chg="modSp add">
        <pc:chgData name="John Julian" userId="29300715-b10e-48a2-887f-b7fa4e9e6130" providerId="ADAL" clId="{005CCBAD-5D26-4494-AA99-AD9B3DA88C79}" dt="2021-02-07T16:49:24.769" v="2197" actId="20577"/>
        <pc:sldMkLst>
          <pc:docMk/>
          <pc:sldMk cId="3832585514" sldId="279"/>
        </pc:sldMkLst>
        <pc:spChg chg="mod">
          <ac:chgData name="John Julian" userId="29300715-b10e-48a2-887f-b7fa4e9e6130" providerId="ADAL" clId="{005CCBAD-5D26-4494-AA99-AD9B3DA88C79}" dt="2021-02-07T16:49:24.769" v="2197" actId="20577"/>
          <ac:spMkLst>
            <pc:docMk/>
            <pc:sldMk cId="3832585514" sldId="279"/>
            <ac:spMk id="3" creationId="{61E959EA-15EE-4B8F-9E5A-8818CD43572C}"/>
          </ac:spMkLst>
        </pc:spChg>
      </pc:sldChg>
      <pc:sldChg chg="modSp new mod">
        <pc:chgData name="John Julian" userId="29300715-b10e-48a2-887f-b7fa4e9e6130" providerId="ADAL" clId="{005CCBAD-5D26-4494-AA99-AD9B3DA88C79}" dt="2021-02-07T18:12:55.991" v="2606" actId="20577"/>
        <pc:sldMkLst>
          <pc:docMk/>
          <pc:sldMk cId="1185793370" sldId="280"/>
        </pc:sldMkLst>
        <pc:spChg chg="mod">
          <ac:chgData name="John Julian" userId="29300715-b10e-48a2-887f-b7fa4e9e6130" providerId="ADAL" clId="{005CCBAD-5D26-4494-AA99-AD9B3DA88C79}" dt="2021-02-07T17:54:01.234" v="2248" actId="20577"/>
          <ac:spMkLst>
            <pc:docMk/>
            <pc:sldMk cId="1185793370" sldId="280"/>
            <ac:spMk id="2" creationId="{538B882E-4E29-4290-A821-E8D9B07F5131}"/>
          </ac:spMkLst>
        </pc:spChg>
        <pc:spChg chg="mod">
          <ac:chgData name="John Julian" userId="29300715-b10e-48a2-887f-b7fa4e9e6130" providerId="ADAL" clId="{005CCBAD-5D26-4494-AA99-AD9B3DA88C79}" dt="2021-02-07T18:12:55.991" v="2606" actId="20577"/>
          <ac:spMkLst>
            <pc:docMk/>
            <pc:sldMk cId="1185793370" sldId="280"/>
            <ac:spMk id="3" creationId="{024315BA-A214-4B65-8587-FA5A30F590BE}"/>
          </ac:spMkLst>
        </pc:spChg>
      </pc:sldChg>
      <pc:sldChg chg="new del">
        <pc:chgData name="John Julian" userId="29300715-b10e-48a2-887f-b7fa4e9e6130" providerId="ADAL" clId="{005CCBAD-5D26-4494-AA99-AD9B3DA88C79}" dt="2021-02-07T17:53:33.526" v="2209" actId="47"/>
        <pc:sldMkLst>
          <pc:docMk/>
          <pc:sldMk cId="2220589672" sldId="281"/>
        </pc:sldMkLst>
      </pc:sldChg>
      <pc:sldChg chg="addSp delSp modSp new mod">
        <pc:chgData name="John Julian" userId="29300715-b10e-48a2-887f-b7fa4e9e6130" providerId="ADAL" clId="{005CCBAD-5D26-4494-AA99-AD9B3DA88C79}" dt="2021-02-07T18:16:39.051" v="2612" actId="1076"/>
        <pc:sldMkLst>
          <pc:docMk/>
          <pc:sldMk cId="4127436564" sldId="281"/>
        </pc:sldMkLst>
        <pc:spChg chg="mod">
          <ac:chgData name="John Julian" userId="29300715-b10e-48a2-887f-b7fa4e9e6130" providerId="ADAL" clId="{005CCBAD-5D26-4494-AA99-AD9B3DA88C79}" dt="2021-02-07T17:56:57.810" v="2516" actId="20577"/>
          <ac:spMkLst>
            <pc:docMk/>
            <pc:sldMk cId="4127436564" sldId="281"/>
            <ac:spMk id="2" creationId="{1F2A22AE-702F-4108-B045-5340C8911194}"/>
          </ac:spMkLst>
        </pc:spChg>
        <pc:spChg chg="mod">
          <ac:chgData name="John Julian" userId="29300715-b10e-48a2-887f-b7fa4e9e6130" providerId="ADAL" clId="{005CCBAD-5D26-4494-AA99-AD9B3DA88C79}" dt="2021-02-07T18:11:28.685" v="2573" actId="20577"/>
          <ac:spMkLst>
            <pc:docMk/>
            <pc:sldMk cId="4127436564" sldId="281"/>
            <ac:spMk id="3" creationId="{198C7487-C6A8-4E54-86A0-F460324ED522}"/>
          </ac:spMkLst>
        </pc:spChg>
        <pc:spChg chg="add">
          <ac:chgData name="John Julian" userId="29300715-b10e-48a2-887f-b7fa4e9e6130" providerId="ADAL" clId="{005CCBAD-5D26-4494-AA99-AD9B3DA88C79}" dt="2021-02-07T18:11:05.733" v="2567"/>
          <ac:spMkLst>
            <pc:docMk/>
            <pc:sldMk cId="4127436564" sldId="281"/>
            <ac:spMk id="4" creationId="{358FF07A-BB03-4C34-9FB8-7C24FA6C1179}"/>
          </ac:spMkLst>
        </pc:spChg>
        <pc:picChg chg="add del mod">
          <ac:chgData name="John Julian" userId="29300715-b10e-48a2-887f-b7fa4e9e6130" providerId="ADAL" clId="{005CCBAD-5D26-4494-AA99-AD9B3DA88C79}" dt="2021-02-07T18:16:25.493" v="2607" actId="478"/>
          <ac:picMkLst>
            <pc:docMk/>
            <pc:sldMk cId="4127436564" sldId="281"/>
            <ac:picMk id="5" creationId="{10F57311-1A37-461D-BCB3-63803C0A1D11}"/>
          </ac:picMkLst>
        </pc:picChg>
        <pc:picChg chg="add mod">
          <ac:chgData name="John Julian" userId="29300715-b10e-48a2-887f-b7fa4e9e6130" providerId="ADAL" clId="{005CCBAD-5D26-4494-AA99-AD9B3DA88C79}" dt="2021-02-07T18:16:39.051" v="2612" actId="1076"/>
          <ac:picMkLst>
            <pc:docMk/>
            <pc:sldMk cId="4127436564" sldId="281"/>
            <ac:picMk id="6" creationId="{D2E8590F-BD66-4224-9530-5DDAF5444FD8}"/>
          </ac:picMkLst>
        </pc:picChg>
      </pc:sldChg>
      <pc:sldChg chg="modSp new mod">
        <pc:chgData name="John Julian" userId="29300715-b10e-48a2-887f-b7fa4e9e6130" providerId="ADAL" clId="{005CCBAD-5D26-4494-AA99-AD9B3DA88C79}" dt="2021-02-13T02:43:22.228" v="3261" actId="20577"/>
        <pc:sldMkLst>
          <pc:docMk/>
          <pc:sldMk cId="2834634559" sldId="282"/>
        </pc:sldMkLst>
        <pc:spChg chg="mod">
          <ac:chgData name="John Julian" userId="29300715-b10e-48a2-887f-b7fa4e9e6130" providerId="ADAL" clId="{005CCBAD-5D26-4494-AA99-AD9B3DA88C79}" dt="2021-02-13T02:29:51.368" v="2739" actId="20577"/>
          <ac:spMkLst>
            <pc:docMk/>
            <pc:sldMk cId="2834634559" sldId="282"/>
            <ac:spMk id="2" creationId="{E0FE108E-2506-48F4-97B0-701E8797D9F0}"/>
          </ac:spMkLst>
        </pc:spChg>
        <pc:spChg chg="mod">
          <ac:chgData name="John Julian" userId="29300715-b10e-48a2-887f-b7fa4e9e6130" providerId="ADAL" clId="{005CCBAD-5D26-4494-AA99-AD9B3DA88C79}" dt="2021-02-13T02:43:22.228" v="3261" actId="20577"/>
          <ac:spMkLst>
            <pc:docMk/>
            <pc:sldMk cId="2834634559" sldId="282"/>
            <ac:spMk id="3" creationId="{CBD1ED0C-EA59-4C4F-A94F-6264FDEACCB6}"/>
          </ac:spMkLst>
        </pc:spChg>
      </pc:sldChg>
    </pc:docChg>
  </pc:docChgLst>
  <pc:docChgLst>
    <pc:chgData name="John Julian" userId="29300715-b10e-48a2-887f-b7fa4e9e6130" providerId="ADAL" clId="{67000B77-AE5D-4A88-A4D4-5E0AA7F784E2}"/>
    <pc:docChg chg="custSel addSld delSld modSld">
      <pc:chgData name="John Julian" userId="29300715-b10e-48a2-887f-b7fa4e9e6130" providerId="ADAL" clId="{67000B77-AE5D-4A88-A4D4-5E0AA7F784E2}" dt="2021-02-25T19:48:30.106" v="473" actId="27636"/>
      <pc:docMkLst>
        <pc:docMk/>
      </pc:docMkLst>
      <pc:sldChg chg="modSp add del modAnim">
        <pc:chgData name="John Julian" userId="29300715-b10e-48a2-887f-b7fa4e9e6130" providerId="ADAL" clId="{67000B77-AE5D-4A88-A4D4-5E0AA7F784E2}" dt="2021-02-13T21:28:10.118" v="79" actId="20577"/>
        <pc:sldMkLst>
          <pc:docMk/>
          <pc:sldMk cId="626003649" sldId="261"/>
        </pc:sldMkLst>
        <pc:spChg chg="mod">
          <ac:chgData name="John Julian" userId="29300715-b10e-48a2-887f-b7fa4e9e6130" providerId="ADAL" clId="{67000B77-AE5D-4A88-A4D4-5E0AA7F784E2}" dt="2021-02-13T21:28:10.118" v="79" actId="20577"/>
          <ac:spMkLst>
            <pc:docMk/>
            <pc:sldMk cId="626003649" sldId="261"/>
            <ac:spMk id="3" creationId="{5A62FF7F-9EB4-474F-A3DA-B2E013390AAD}"/>
          </ac:spMkLst>
        </pc:spChg>
      </pc:sldChg>
      <pc:sldChg chg="modSp">
        <pc:chgData name="John Julian" userId="29300715-b10e-48a2-887f-b7fa4e9e6130" providerId="ADAL" clId="{67000B77-AE5D-4A88-A4D4-5E0AA7F784E2}" dt="2021-02-21T19:19:35.662" v="471" actId="207"/>
        <pc:sldMkLst>
          <pc:docMk/>
          <pc:sldMk cId="2561669054" sldId="262"/>
        </pc:sldMkLst>
        <pc:spChg chg="mod">
          <ac:chgData name="John Julian" userId="29300715-b10e-48a2-887f-b7fa4e9e6130" providerId="ADAL" clId="{67000B77-AE5D-4A88-A4D4-5E0AA7F784E2}" dt="2021-02-21T19:19:35.662" v="471" actId="207"/>
          <ac:spMkLst>
            <pc:docMk/>
            <pc:sldMk cId="2561669054" sldId="262"/>
            <ac:spMk id="3" creationId="{AFFA1CDB-971D-49DA-A44F-6CE1BAF1F5FD}"/>
          </ac:spMkLst>
        </pc:spChg>
      </pc:sldChg>
      <pc:sldChg chg="modSp mod">
        <pc:chgData name="John Julian" userId="29300715-b10e-48a2-887f-b7fa4e9e6130" providerId="ADAL" clId="{67000B77-AE5D-4A88-A4D4-5E0AA7F784E2}" dt="2021-02-25T19:48:30.106" v="473" actId="27636"/>
        <pc:sldMkLst>
          <pc:docMk/>
          <pc:sldMk cId="2695131958" sldId="269"/>
        </pc:sldMkLst>
        <pc:spChg chg="mod">
          <ac:chgData name="John Julian" userId="29300715-b10e-48a2-887f-b7fa4e9e6130" providerId="ADAL" clId="{67000B77-AE5D-4A88-A4D4-5E0AA7F784E2}" dt="2021-02-25T19:48:30.106" v="473" actId="27636"/>
          <ac:spMkLst>
            <pc:docMk/>
            <pc:sldMk cId="2695131958" sldId="269"/>
            <ac:spMk id="3" creationId="{6B0AD92A-6E14-4C3B-B776-35477DB71B19}"/>
          </ac:spMkLst>
        </pc:spChg>
      </pc:sldChg>
      <pc:sldChg chg="del">
        <pc:chgData name="John Julian" userId="29300715-b10e-48a2-887f-b7fa4e9e6130" providerId="ADAL" clId="{67000B77-AE5D-4A88-A4D4-5E0AA7F784E2}" dt="2021-02-13T03:18:04.210" v="1" actId="47"/>
        <pc:sldMkLst>
          <pc:docMk/>
          <pc:sldMk cId="2834634559" sldId="282"/>
        </pc:sldMkLst>
      </pc:sldChg>
      <pc:sldChg chg="add del">
        <pc:chgData name="John Julian" userId="29300715-b10e-48a2-887f-b7fa4e9e6130" providerId="ADAL" clId="{67000B77-AE5D-4A88-A4D4-5E0AA7F784E2}" dt="2021-02-13T21:27:41.886" v="74" actId="47"/>
        <pc:sldMkLst>
          <pc:docMk/>
          <pc:sldMk cId="2771912648" sldId="283"/>
        </pc:sldMkLst>
      </pc:sldChg>
      <pc:sldChg chg="addSp delSp modSp new add del mod">
        <pc:chgData name="John Julian" userId="29300715-b10e-48a2-887f-b7fa4e9e6130" providerId="ADAL" clId="{67000B77-AE5D-4A88-A4D4-5E0AA7F784E2}" dt="2021-02-13T21:27:43.557" v="75"/>
        <pc:sldMkLst>
          <pc:docMk/>
          <pc:sldMk cId="215107565" sldId="284"/>
        </pc:sldMkLst>
        <pc:spChg chg="mod">
          <ac:chgData name="John Julian" userId="29300715-b10e-48a2-887f-b7fa4e9e6130" providerId="ADAL" clId="{67000B77-AE5D-4A88-A4D4-5E0AA7F784E2}" dt="2021-02-13T15:32:36.245" v="70" actId="20577"/>
          <ac:spMkLst>
            <pc:docMk/>
            <pc:sldMk cId="215107565" sldId="284"/>
            <ac:spMk id="2" creationId="{6C1EF9E6-442C-43A7-8C0D-DBC3902B7C28}"/>
          </ac:spMkLst>
        </pc:spChg>
        <pc:spChg chg="del">
          <ac:chgData name="John Julian" userId="29300715-b10e-48a2-887f-b7fa4e9e6130" providerId="ADAL" clId="{67000B77-AE5D-4A88-A4D4-5E0AA7F784E2}" dt="2021-02-13T15:32:37.145" v="71"/>
          <ac:spMkLst>
            <pc:docMk/>
            <pc:sldMk cId="215107565" sldId="284"/>
            <ac:spMk id="3" creationId="{F4FD816F-B230-414F-8A04-0693CEE1E837}"/>
          </ac:spMkLst>
        </pc:spChg>
        <pc:spChg chg="add del mod">
          <ac:chgData name="John Julian" userId="29300715-b10e-48a2-887f-b7fa4e9e6130" providerId="ADAL" clId="{67000B77-AE5D-4A88-A4D4-5E0AA7F784E2}" dt="2021-02-13T15:32:40.343" v="72"/>
          <ac:spMkLst>
            <pc:docMk/>
            <pc:sldMk cId="215107565" sldId="284"/>
            <ac:spMk id="4" creationId="{7E61300C-145D-4339-81A5-252C91C02DBD}"/>
          </ac:spMkLst>
        </pc:spChg>
        <pc:spChg chg="add del mod">
          <ac:chgData name="John Julian" userId="29300715-b10e-48a2-887f-b7fa4e9e6130" providerId="ADAL" clId="{67000B77-AE5D-4A88-A4D4-5E0AA7F784E2}" dt="2021-02-13T15:32:42.765" v="73"/>
          <ac:spMkLst>
            <pc:docMk/>
            <pc:sldMk cId="215107565" sldId="284"/>
            <ac:spMk id="5" creationId="{7CAEEFD1-2480-4F95-81C4-8DF7E2406655}"/>
          </ac:spMkLst>
        </pc:spChg>
        <pc:picChg chg="add mod">
          <ac:chgData name="John Julian" userId="29300715-b10e-48a2-887f-b7fa4e9e6130" providerId="ADAL" clId="{67000B77-AE5D-4A88-A4D4-5E0AA7F784E2}" dt="2021-02-13T15:32:42.765" v="73"/>
          <ac:picMkLst>
            <pc:docMk/>
            <pc:sldMk cId="215107565" sldId="284"/>
            <ac:picMk id="6" creationId="{F6C46294-26E5-47AE-A011-22E9050B0D4F}"/>
          </ac:picMkLst>
        </pc:picChg>
      </pc:sldChg>
      <pc:sldChg chg="add modAnim">
        <pc:chgData name="John Julian" userId="29300715-b10e-48a2-887f-b7fa4e9e6130" providerId="ADAL" clId="{67000B77-AE5D-4A88-A4D4-5E0AA7F784E2}" dt="2021-02-13T21:29:36.941" v="94"/>
        <pc:sldMkLst>
          <pc:docMk/>
          <pc:sldMk cId="380427667" sldId="285"/>
        </pc:sldMkLst>
      </pc:sldChg>
      <pc:sldChg chg="modSp add">
        <pc:chgData name="John Julian" userId="29300715-b10e-48a2-887f-b7fa4e9e6130" providerId="ADAL" clId="{67000B77-AE5D-4A88-A4D4-5E0AA7F784E2}" dt="2021-02-13T21:30:12.264" v="106" actId="20577"/>
        <pc:sldMkLst>
          <pc:docMk/>
          <pc:sldMk cId="3975574259" sldId="286"/>
        </pc:sldMkLst>
        <pc:spChg chg="mod">
          <ac:chgData name="John Julian" userId="29300715-b10e-48a2-887f-b7fa4e9e6130" providerId="ADAL" clId="{67000B77-AE5D-4A88-A4D4-5E0AA7F784E2}" dt="2021-02-13T21:30:12.264" v="106" actId="20577"/>
          <ac:spMkLst>
            <pc:docMk/>
            <pc:sldMk cId="3975574259" sldId="286"/>
            <ac:spMk id="3" creationId="{9958A975-650E-4B83-A9D4-53BDFD4FE39F}"/>
          </ac:spMkLst>
        </pc:spChg>
      </pc:sldChg>
      <pc:sldChg chg="modSp add modAnim">
        <pc:chgData name="John Julian" userId="29300715-b10e-48a2-887f-b7fa4e9e6130" providerId="ADAL" clId="{67000B77-AE5D-4A88-A4D4-5E0AA7F784E2}" dt="2021-02-13T21:29:10.549" v="91"/>
        <pc:sldMkLst>
          <pc:docMk/>
          <pc:sldMk cId="3066460029" sldId="287"/>
        </pc:sldMkLst>
        <pc:spChg chg="mod">
          <ac:chgData name="John Julian" userId="29300715-b10e-48a2-887f-b7fa4e9e6130" providerId="ADAL" clId="{67000B77-AE5D-4A88-A4D4-5E0AA7F784E2}" dt="2021-02-13T21:28:54.080" v="89" actId="20577"/>
          <ac:spMkLst>
            <pc:docMk/>
            <pc:sldMk cId="3066460029" sldId="287"/>
            <ac:spMk id="4" creationId="{16244CC3-0178-4F86-939A-248AD179BBD6}"/>
          </ac:spMkLst>
        </pc:spChg>
      </pc:sldChg>
      <pc:sldChg chg="add">
        <pc:chgData name="John Julian" userId="29300715-b10e-48a2-887f-b7fa4e9e6130" providerId="ADAL" clId="{67000B77-AE5D-4A88-A4D4-5E0AA7F784E2}" dt="2021-02-13T21:27:43.557" v="75"/>
        <pc:sldMkLst>
          <pc:docMk/>
          <pc:sldMk cId="4176154204" sldId="288"/>
        </pc:sldMkLst>
      </pc:sldChg>
      <pc:sldChg chg="modSp new mod">
        <pc:chgData name="John Julian" userId="29300715-b10e-48a2-887f-b7fa4e9e6130" providerId="ADAL" clId="{67000B77-AE5D-4A88-A4D4-5E0AA7F784E2}" dt="2021-02-13T21:34:55.365" v="202" actId="20577"/>
        <pc:sldMkLst>
          <pc:docMk/>
          <pc:sldMk cId="3394462675" sldId="289"/>
        </pc:sldMkLst>
        <pc:spChg chg="mod">
          <ac:chgData name="John Julian" userId="29300715-b10e-48a2-887f-b7fa4e9e6130" providerId="ADAL" clId="{67000B77-AE5D-4A88-A4D4-5E0AA7F784E2}" dt="2021-02-13T21:34:31.783" v="116" actId="20577"/>
          <ac:spMkLst>
            <pc:docMk/>
            <pc:sldMk cId="3394462675" sldId="289"/>
            <ac:spMk id="2" creationId="{6F099B9C-A58A-4668-9697-19E7FA31C9AA}"/>
          </ac:spMkLst>
        </pc:spChg>
        <pc:spChg chg="mod">
          <ac:chgData name="John Julian" userId="29300715-b10e-48a2-887f-b7fa4e9e6130" providerId="ADAL" clId="{67000B77-AE5D-4A88-A4D4-5E0AA7F784E2}" dt="2021-02-13T21:34:55.365" v="202" actId="20577"/>
          <ac:spMkLst>
            <pc:docMk/>
            <pc:sldMk cId="3394462675" sldId="289"/>
            <ac:spMk id="3" creationId="{BA349549-39CB-40D5-B9EC-11503A126CC0}"/>
          </ac:spMkLst>
        </pc:spChg>
      </pc:sldChg>
      <pc:sldChg chg="modSp new mod">
        <pc:chgData name="John Julian" userId="29300715-b10e-48a2-887f-b7fa4e9e6130" providerId="ADAL" clId="{67000B77-AE5D-4A88-A4D4-5E0AA7F784E2}" dt="2021-02-13T21:40:25.766" v="470" actId="20577"/>
        <pc:sldMkLst>
          <pc:docMk/>
          <pc:sldMk cId="23900453" sldId="290"/>
        </pc:sldMkLst>
        <pc:spChg chg="mod">
          <ac:chgData name="John Julian" userId="29300715-b10e-48a2-887f-b7fa4e9e6130" providerId="ADAL" clId="{67000B77-AE5D-4A88-A4D4-5E0AA7F784E2}" dt="2021-02-13T21:35:05.962" v="210" actId="20577"/>
          <ac:spMkLst>
            <pc:docMk/>
            <pc:sldMk cId="23900453" sldId="290"/>
            <ac:spMk id="2" creationId="{34881B98-4C84-4159-9058-BB5D945FE7ED}"/>
          </ac:spMkLst>
        </pc:spChg>
        <pc:spChg chg="mod">
          <ac:chgData name="John Julian" userId="29300715-b10e-48a2-887f-b7fa4e9e6130" providerId="ADAL" clId="{67000B77-AE5D-4A88-A4D4-5E0AA7F784E2}" dt="2021-02-13T21:40:25.766" v="470" actId="20577"/>
          <ac:spMkLst>
            <pc:docMk/>
            <pc:sldMk cId="23900453" sldId="290"/>
            <ac:spMk id="3" creationId="{53046C72-60D8-436A-95FC-F115A8F0D8FC}"/>
          </ac:spMkLst>
        </pc:spChg>
      </pc:sldChg>
    </pc:docChg>
  </pc:docChgLst>
  <pc:docChgLst>
    <pc:chgData name="John Julian" userId="29300715-b10e-48a2-887f-b7fa4e9e6130" providerId="ADAL" clId="{BADAF861-83AB-453C-890A-926650DBD44B}"/>
    <pc:docChg chg="modSld">
      <pc:chgData name="John Julian" userId="29300715-b10e-48a2-887f-b7fa4e9e6130" providerId="ADAL" clId="{BADAF861-83AB-453C-890A-926650DBD44B}" dt="2020-10-07T15:10:34.364" v="46" actId="20577"/>
      <pc:docMkLst>
        <pc:docMk/>
      </pc:docMkLst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3860169897" sldId="256"/>
        </pc:sldMkLst>
        <pc:picChg chg="add del mod">
          <ac:chgData name="John Julian" userId="29300715-b10e-48a2-887f-b7fa4e9e6130" providerId="ADAL" clId="{BADAF861-83AB-453C-890A-926650DBD44B}" dt="2020-09-29T14:59:42.902" v="32"/>
          <ac:picMkLst>
            <pc:docMk/>
            <pc:sldMk cId="3860169897" sldId="256"/>
            <ac:picMk id="4" creationId="{15FE781D-505F-4EE0-BF5E-1A44D954108F}"/>
          </ac:picMkLst>
        </pc:pic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3860169897" sldId="256"/>
            <ac:picMk id="5" creationId="{EC7CC470-C561-4CFE-90B0-6957FB88B627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3325034605" sldId="257"/>
        </pc:sldMkLst>
        <pc:spChg chg="add del mod">
          <ac:chgData name="John Julian" userId="29300715-b10e-48a2-887f-b7fa4e9e6130" providerId="ADAL" clId="{BADAF861-83AB-453C-890A-926650DBD44B}" dt="2020-09-24T03:25:53.216" v="4"/>
          <ac:spMkLst>
            <pc:docMk/>
            <pc:sldMk cId="3325034605" sldId="257"/>
            <ac:spMk id="4" creationId="{0DEA36BD-1803-4718-B702-0EE20E56F87B}"/>
          </ac:spMkLst>
        </pc:spChg>
        <pc:picChg chg="add del mod">
          <ac:chgData name="John Julian" userId="29300715-b10e-48a2-887f-b7fa4e9e6130" providerId="ADAL" clId="{BADAF861-83AB-453C-890A-926650DBD44B}" dt="2020-09-29T14:59:42.902" v="32"/>
          <ac:picMkLst>
            <pc:docMk/>
            <pc:sldMk cId="3325034605" sldId="257"/>
            <ac:picMk id="4" creationId="{88165D34-F6BC-49AD-8C34-112D35348D44}"/>
          </ac:picMkLst>
        </pc:pic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3325034605" sldId="257"/>
            <ac:picMk id="5" creationId="{46791129-B0A4-4AE6-AD3A-B6ABB74E2924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5:10:34.364" v="46" actId="20577"/>
        <pc:sldMkLst>
          <pc:docMk/>
          <pc:sldMk cId="778354723" sldId="258"/>
        </pc:sldMkLst>
        <pc:spChg chg="mod">
          <ac:chgData name="John Julian" userId="29300715-b10e-48a2-887f-b7fa4e9e6130" providerId="ADAL" clId="{BADAF861-83AB-453C-890A-926650DBD44B}" dt="2020-10-07T15:10:34.364" v="46" actId="20577"/>
          <ac:spMkLst>
            <pc:docMk/>
            <pc:sldMk cId="778354723" sldId="258"/>
            <ac:spMk id="3" creationId="{55FE947B-B4D7-4ADE-B6E6-A903BD2D833D}"/>
          </ac:spMkLst>
        </pc:spChg>
        <pc:picChg chg="add del mod">
          <ac:chgData name="John Julian" userId="29300715-b10e-48a2-887f-b7fa4e9e6130" providerId="ADAL" clId="{BADAF861-83AB-453C-890A-926650DBD44B}" dt="2020-09-29T14:59:42.902" v="32"/>
          <ac:picMkLst>
            <pc:docMk/>
            <pc:sldMk cId="778354723" sldId="258"/>
            <ac:picMk id="6" creationId="{BC79CB70-6D38-4CEC-AA49-B4FE9D12EB32}"/>
          </ac:picMkLst>
        </pc:pic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778354723" sldId="258"/>
            <ac:picMk id="7" creationId="{3207CBC0-D280-4E90-ADFF-06BEBC9633C9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577856296" sldId="259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577856296" sldId="259"/>
            <ac:picMk id="4" creationId="{E75C2A61-A51C-404B-A13B-65502B197DFE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735783891" sldId="260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735783891" sldId="260"/>
            <ac:picMk id="4" creationId="{6D501472-45F9-45D7-AAF9-1A9B1635C55C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626003649" sldId="261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626003649" sldId="261"/>
            <ac:picMk id="4" creationId="{CD6E22D9-5815-4350-A491-5E5B9248FD02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2561669054" sldId="262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2561669054" sldId="262"/>
            <ac:picMk id="3" creationId="{253B203E-E10F-49E8-A7F5-850EAEA2AD4D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833314440" sldId="263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833314440" sldId="263"/>
            <ac:picMk id="4" creationId="{4E87D7C1-631B-4789-BAC1-8BCE0CBE34C4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988831107" sldId="264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988831107" sldId="264"/>
            <ac:picMk id="4" creationId="{3F4A7D65-B0D2-4FC3-AA28-7769487E82CF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1128453238" sldId="265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1128453238" sldId="265"/>
            <ac:picMk id="4" creationId="{3525A1C0-1D4F-40D1-8BAE-645D18A2DFE2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2981558768" sldId="266"/>
        </pc:sldMkLst>
        <pc:spChg chg="mod">
          <ac:chgData name="John Julian" userId="29300715-b10e-48a2-887f-b7fa4e9e6130" providerId="ADAL" clId="{BADAF861-83AB-453C-890A-926650DBD44B}" dt="2020-09-24T03:26:11.481" v="12" actId="20577"/>
          <ac:spMkLst>
            <pc:docMk/>
            <pc:sldMk cId="2981558768" sldId="266"/>
            <ac:spMk id="4" creationId="{2CF4193A-2E64-41EB-87DC-4F383DA6E7A6}"/>
          </ac:spMkLst>
        </pc:sp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2981558768" sldId="266"/>
            <ac:picMk id="5" creationId="{5C800293-5AE5-4D63-9AE1-F189B08E00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0.png"/><Relationship Id="rId5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0844-2AD2-4C0B-A5A4-006C30F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 up. Why do we want to do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F3357-7196-4DA0-83E3-8FE532C32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BV TRADEOFF!!!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large in general</a:t>
                </a:r>
              </a:p>
              <a:p>
                <a:pPr lvl="1"/>
                <a:r>
                  <a:rPr lang="en-US" dirty="0"/>
                  <a:t>OLS high variance </a:t>
                </a:r>
              </a:p>
              <a:p>
                <a:endParaRPr lang="en-US" dirty="0"/>
              </a:p>
              <a:p>
                <a:r>
                  <a:rPr lang="en-US" dirty="0"/>
                  <a:t>Shrinkage (regularization) decreases variance but…</a:t>
                </a:r>
              </a:p>
              <a:p>
                <a:pPr lvl="1"/>
                <a:r>
                  <a:rPr lang="en-US" dirty="0"/>
                  <a:t>Increases bias</a:t>
                </a:r>
              </a:p>
              <a:p>
                <a:pPr lvl="1"/>
                <a:r>
                  <a:rPr lang="en-US" dirty="0"/>
                  <a:t>Provides stability</a:t>
                </a:r>
              </a:p>
              <a:p>
                <a:endParaRPr lang="en-US" dirty="0"/>
              </a:p>
              <a:p>
                <a:r>
                  <a:rPr lang="en-US" dirty="0"/>
                  <a:t>Best uses…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F3357-7196-4DA0-83E3-8FE532C32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33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A64-0D5D-4434-B82B-3518FBAA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Lasso vs Ridge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48A9-EE1C-4D5E-BBF4-C6F8146E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Ridge – shrinks</a:t>
            </a:r>
          </a:p>
          <a:p>
            <a:pPr lvl="1"/>
            <a:r>
              <a:rPr lang="en-US" dirty="0"/>
              <a:t>When we believe most parameters are important predictors</a:t>
            </a:r>
          </a:p>
          <a:p>
            <a:pPr lvl="1"/>
            <a:endParaRPr lang="en-US" dirty="0"/>
          </a:p>
          <a:p>
            <a:r>
              <a:rPr lang="en-US" dirty="0"/>
              <a:t>Lasso – selects</a:t>
            </a:r>
          </a:p>
          <a:p>
            <a:pPr lvl="1"/>
            <a:r>
              <a:rPr lang="en-US" dirty="0"/>
              <a:t>When we believe some parameters are unimportant predictors</a:t>
            </a:r>
          </a:p>
          <a:p>
            <a:pPr lvl="1"/>
            <a:r>
              <a:rPr lang="en-US" dirty="0"/>
              <a:t>Run OLS again for reduced bias</a:t>
            </a:r>
          </a:p>
          <a:p>
            <a:endParaRPr lang="en-US" dirty="0"/>
          </a:p>
          <a:p>
            <a:r>
              <a:rPr lang="en-US" dirty="0"/>
              <a:t>Compare with sample-splitting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8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AC4C40-B187-485A-B1CA-B0D0A09C67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 Note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and Variables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AC4C40-B187-485A-B1CA-B0D0A09C6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1F778-3E1E-4D8D-A23B-97E5F2C398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OLS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Constraints:</a:t>
                </a:r>
              </a:p>
              <a:p>
                <a:pPr lvl="1"/>
                <a:r>
                  <a:rPr lang="en-US" dirty="0"/>
                  <a:t>Ridge: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Lasso: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|≤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Penalizing the size of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1F778-3E1E-4D8D-A23B-97E5F2C39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67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244CC3-0178-4F86-939A-248AD179BBD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If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large,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will be large</a:t>
                </a:r>
              </a:p>
              <a:p>
                <a:pPr lvl="1"/>
                <a:r>
                  <a:rPr lang="en-US" dirty="0"/>
                  <a:t>False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Reduces importance of smaller unit features by construction</a:t>
                </a:r>
              </a:p>
              <a:p>
                <a:r>
                  <a:rPr lang="en-US" dirty="0"/>
                  <a:t>Ex: predict number of unemployment claims</a:t>
                </a:r>
              </a:p>
              <a:p>
                <a:pPr lvl="1"/>
                <a:r>
                  <a:rPr lang="en-US" dirty="0"/>
                  <a:t>GDP (trillions of dollars) </a:t>
                </a:r>
              </a:p>
              <a:p>
                <a:pPr lvl="1"/>
                <a:r>
                  <a:rPr lang="en-US" dirty="0"/>
                  <a:t>Unemployment rate (ones/tens-place percent)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244CC3-0178-4F86-939A-248AD179B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4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AD0E-E84F-4D34-B276-E9CC02A8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FF7F-9EB4-474F-A3DA-B2E013390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FF7F-9EB4-474F-A3DA-B2E01339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600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F9E6-442C-43A7-8C0D-DBC3902B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Standardizing Visually (intercepts </a:t>
            </a:r>
            <a:r>
              <a:rPr lang="en-US" i="1" dirty="0"/>
              <a:t>wink wink)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4472BA-C555-4ADD-A096-91EAF810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533" y="1143000"/>
            <a:ext cx="6112933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AA6-969F-439A-8B8B-739BEF13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Standardize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B9C9F-C048-4AB9-9C3F-97FFBEFFB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7962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Need apples-to-apples comparison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across</a:t>
                </a:r>
                <a:r>
                  <a:rPr lang="en-US" dirty="0"/>
                  <a:t> models</a:t>
                </a:r>
              </a:p>
              <a:p>
                <a:pPr lvl="1"/>
                <a:r>
                  <a:rPr lang="en-US" dirty="0"/>
                  <a:t>Units matter (standardized or not)</a:t>
                </a:r>
              </a:p>
              <a:p>
                <a:endParaRPr lang="en-US" dirty="0"/>
              </a:p>
              <a:p>
                <a:r>
                  <a:rPr lang="en-US" dirty="0"/>
                  <a:t>Choices to make:</a:t>
                </a:r>
              </a:p>
              <a:p>
                <a:pPr lvl="1"/>
                <a:r>
                  <a:rPr lang="en-US" dirty="0"/>
                  <a:t>Option 1 – Standardize everything</a:t>
                </a:r>
              </a:p>
              <a:p>
                <a:pPr lvl="1"/>
                <a:r>
                  <a:rPr lang="en-US" dirty="0"/>
                  <a:t>Option 2 – Standardize features	</a:t>
                </a:r>
              </a:p>
              <a:p>
                <a:pPr lvl="2"/>
                <a:r>
                  <a:rPr lang="en-US" dirty="0"/>
                  <a:t>My preference</a:t>
                </a:r>
              </a:p>
              <a:p>
                <a:pPr lvl="1"/>
                <a:r>
                  <a:rPr lang="en-US" dirty="0"/>
                  <a:t>Only “</a:t>
                </a:r>
                <a:r>
                  <a:rPr lang="en-US" dirty="0">
                    <a:solidFill>
                      <a:srgbClr val="E84A27"/>
                    </a:solidFill>
                  </a:rPr>
                  <a:t>correct</a:t>
                </a:r>
                <a:r>
                  <a:rPr lang="en-US" dirty="0"/>
                  <a:t>” choice is </a:t>
                </a:r>
                <a:r>
                  <a:rPr lang="en-US" dirty="0">
                    <a:solidFill>
                      <a:srgbClr val="E84A27"/>
                    </a:solidFill>
                  </a:rPr>
                  <a:t>consistency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to standardize</a:t>
                </a:r>
              </a:p>
              <a:p>
                <a:pPr lvl="1"/>
                <a:r>
                  <a:rPr lang="en-US" i="1" dirty="0">
                    <a:solidFill>
                      <a:srgbClr val="FF0000"/>
                    </a:solidFill>
                  </a:rPr>
                  <a:t>After </a:t>
                </a:r>
                <a:r>
                  <a:rPr lang="en-US" dirty="0"/>
                  <a:t>sample-splitting</a:t>
                </a:r>
              </a:p>
              <a:p>
                <a:pPr lvl="1"/>
                <a:r>
                  <a:rPr lang="en-US" dirty="0"/>
                  <a:t>Technically should standardize at each cross-validation split, but requires manually coding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B9C9F-C048-4AB9-9C3F-97FFBEFFB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796246"/>
              </a:xfrm>
              <a:blipFill>
                <a:blip r:embed="rId2"/>
                <a:stretch>
                  <a:fillRect l="-928" t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083B-92CF-4643-B4FD-1225049D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to: Option 1 – Standardize Everything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A975-650E-4B83-A9D4-53BDFD4FE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Sample split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Standardize all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Fit/regularize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Predict on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RMSE on standardized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convert back to units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(unravel)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𝑆𝑡𝑑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A975-650E-4B83-A9D4-53BDFD4FE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57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471F-4A41-419D-BAC9-53F8A236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to: Option 2 – Standardize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0156-1D67-4E85-81E4-68F46EDD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split</a:t>
            </a:r>
          </a:p>
          <a:p>
            <a:pPr lvl="1"/>
            <a:r>
              <a:rPr lang="en-US" dirty="0"/>
              <a:t>Keep original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Fit/regularize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Refit original “selected” features on original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RMSE</a:t>
            </a:r>
          </a:p>
        </p:txBody>
      </p:sp>
    </p:spTree>
    <p:extLst>
      <p:ext uri="{BB962C8B-B14F-4D97-AF65-F5344CB8AC3E}">
        <p14:creationId xmlns:p14="http://schemas.microsoft.com/office/powerpoint/2010/main" val="417615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882E-4E29-4290-A821-E8D9B07F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15BA-A214-4B65-8587-FA5A30F5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 of the intercept?</a:t>
            </a:r>
          </a:p>
          <a:p>
            <a:r>
              <a:rPr lang="en-US" dirty="0"/>
              <a:t>What is the standard deviation of the intercept?</a:t>
            </a:r>
          </a:p>
          <a:p>
            <a:r>
              <a:rPr lang="en-US" dirty="0"/>
              <a:t>What is the value of every observation in a standardized intercept?</a:t>
            </a:r>
          </a:p>
          <a:p>
            <a:endParaRPr lang="en-US" dirty="0"/>
          </a:p>
          <a:p>
            <a:r>
              <a:rPr lang="en-US" dirty="0"/>
              <a:t>Write your answer in chat:</a:t>
            </a:r>
          </a:p>
          <a:p>
            <a:pPr lvl="1"/>
            <a:r>
              <a:rPr lang="en-US" dirty="0"/>
              <a:t>M: ____ SD: ____ V: ____</a:t>
            </a:r>
          </a:p>
        </p:txBody>
      </p:sp>
    </p:spTree>
    <p:extLst>
      <p:ext uri="{BB962C8B-B14F-4D97-AF65-F5344CB8AC3E}">
        <p14:creationId xmlns:p14="http://schemas.microsoft.com/office/powerpoint/2010/main" val="118579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22AE-702F-4108-B045-5340C891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7487-C6A8-4E54-86A0-F460324E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M: 1</a:t>
            </a:r>
          </a:p>
          <a:p>
            <a:r>
              <a:rPr lang="en-US" dirty="0"/>
              <a:t>SD: 0</a:t>
            </a:r>
          </a:p>
          <a:p>
            <a:r>
              <a:rPr lang="en-US" dirty="0"/>
              <a:t>V: DNE (does not exist)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58FF07A-BB03-4C34-9FB8-7C24FA6C11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8590F-BD66-4224-9530-5DDAF544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965" y="1408973"/>
            <a:ext cx="5602879" cy="37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598-8A1E-4CDF-B430-C8C62EE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669D-6259-4DD2-A386-0B7DFED7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Databases, such as IPUMS, have tons of variables</a:t>
            </a:r>
          </a:p>
          <a:p>
            <a:r>
              <a:rPr lang="en-US" dirty="0"/>
              <a:t>Many are weakly/not correlated</a:t>
            </a:r>
          </a:p>
          <a:p>
            <a:r>
              <a:rPr lang="en-US" dirty="0"/>
              <a:t>Need selection</a:t>
            </a:r>
          </a:p>
          <a:p>
            <a:r>
              <a:rPr lang="en-US" dirty="0"/>
              <a:t>Method 1 – You choose</a:t>
            </a:r>
          </a:p>
          <a:p>
            <a:pPr lvl="1"/>
            <a:r>
              <a:rPr lang="en-US" dirty="0"/>
              <a:t>Intuition</a:t>
            </a:r>
          </a:p>
          <a:p>
            <a:pPr lvl="1"/>
            <a:r>
              <a:rPr lang="en-US" dirty="0"/>
              <a:t>Economic theory</a:t>
            </a:r>
          </a:p>
          <a:p>
            <a:r>
              <a:rPr lang="en-US" dirty="0"/>
              <a:t>Method 2 – Regularization </a:t>
            </a:r>
          </a:p>
          <a:p>
            <a:pPr lvl="1"/>
            <a:r>
              <a:rPr lang="en-US" dirty="0"/>
              <a:t>Data driven selection</a:t>
            </a:r>
          </a:p>
          <a:p>
            <a:pPr lvl="1"/>
            <a:r>
              <a:rPr lang="en-US" dirty="0"/>
              <a:t>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2886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9B9C-A58A-4668-9697-19E7FA31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549-39CB-40D5-B9EC-11503A12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all variables are standardized, what is the test RMSE of the null model?</a:t>
            </a:r>
          </a:p>
        </p:txBody>
      </p:sp>
    </p:spTree>
    <p:extLst>
      <p:ext uri="{BB962C8B-B14F-4D97-AF65-F5344CB8AC3E}">
        <p14:creationId xmlns:p14="http://schemas.microsoft.com/office/powerpoint/2010/main" val="339446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1B98-4C84-4159-9058-BB5D945F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46C72-60D8-436A-95FC-F115A8F0D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train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train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46C72-60D8-436A-95FC-F115A8F0D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463543-B139-4C4F-8331-7773DED01A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463543-B139-4C4F-8331-7773DED01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63367-8BA6-47FA-8013-31B5802CB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E84A27"/>
                    </a:solidFill>
                  </a:rPr>
                  <a:t>hyperparameter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CROSS-VALIDATION!!!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63367-8BA6-47FA-8013-31B5802CB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845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1496-E027-4FD1-AC82-FE7E2182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Splitting – Compare Classes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631E-8E36-4AB1-AEDC-9E2B3CDFB0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34DB-81C0-44D2-AB69-2235EA49A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b="1" dirty="0">
              <a:solidFill>
                <a:srgbClr val="E84A27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84A27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84A27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                                       </a:t>
            </a:r>
            <a:endParaRPr lang="en-US" b="1" dirty="0">
              <a:solidFill>
                <a:srgbClr val="13294B"/>
              </a:solidFill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9540AEA-220F-416D-97E3-50DE9B16FFFD}"/>
              </a:ext>
            </a:extLst>
          </p:cNvPr>
          <p:cNvGraphicFramePr>
            <a:graphicFrameLocks noGrp="1"/>
          </p:cNvGraphicFramePr>
          <p:nvPr/>
        </p:nvGraphicFramePr>
        <p:xfrm>
          <a:off x="2428461" y="1766587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9D8D01F-9193-4856-A529-C50E7A12DED0}"/>
              </a:ext>
            </a:extLst>
          </p:cNvPr>
          <p:cNvGraphicFramePr>
            <a:graphicFrameLocks noGrp="1"/>
          </p:cNvGraphicFramePr>
          <p:nvPr/>
        </p:nvGraphicFramePr>
        <p:xfrm>
          <a:off x="7232374" y="1766587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C6593E89-DBC7-45CC-836C-610F114D8A8E}"/>
              </a:ext>
            </a:extLst>
          </p:cNvPr>
          <p:cNvSpPr/>
          <p:nvPr/>
        </p:nvSpPr>
        <p:spPr>
          <a:xfrm>
            <a:off x="8627165" y="1895061"/>
            <a:ext cx="304799" cy="1881809"/>
          </a:xfrm>
          <a:prstGeom prst="rightBrac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6D613-0D64-45E1-B664-E12402AF663C}"/>
              </a:ext>
            </a:extLst>
          </p:cNvPr>
          <p:cNvSpPr txBox="1"/>
          <p:nvPr/>
        </p:nvSpPr>
        <p:spPr>
          <a:xfrm>
            <a:off x="9399105" y="2574355"/>
            <a:ext cx="169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train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A2953-1634-47DA-8A0F-DDA218516C01}"/>
              </a:ext>
            </a:extLst>
          </p:cNvPr>
          <p:cNvSpPr txBox="1"/>
          <p:nvPr/>
        </p:nvSpPr>
        <p:spPr>
          <a:xfrm>
            <a:off x="9457082" y="4345345"/>
            <a:ext cx="8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94B"/>
                </a:solidFill>
              </a:rPr>
              <a:t>test</a:t>
            </a:r>
            <a:endParaRPr lang="en-US" sz="28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30C1CEC-E59C-4392-962B-01F4F9EAA0AF}"/>
              </a:ext>
            </a:extLst>
          </p:cNvPr>
          <p:cNvSpPr/>
          <p:nvPr/>
        </p:nvSpPr>
        <p:spPr>
          <a:xfrm>
            <a:off x="8627165" y="3977477"/>
            <a:ext cx="304799" cy="1258957"/>
          </a:xfrm>
          <a:prstGeom prst="rightBrace">
            <a:avLst/>
          </a:prstGeom>
          <a:ln w="38100">
            <a:solidFill>
              <a:srgbClr val="132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F9A3-662F-4015-BFC5-CC339317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336EF-134F-4C79-8F97-5DC59F77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Compare </a:t>
                </a:r>
                <a:r>
                  <a:rPr lang="en-US" i="1" dirty="0">
                    <a:solidFill>
                      <a:srgbClr val="E84A27"/>
                    </a:solidFill>
                  </a:rPr>
                  <a:t>same</a:t>
                </a:r>
                <a:r>
                  <a:rPr lang="en-US" dirty="0"/>
                  <a:t> classes of models</a:t>
                </a:r>
              </a:p>
              <a:p>
                <a:pPr lvl="1"/>
                <a:r>
                  <a:rPr lang="en-US" dirty="0"/>
                  <a:t>Variables to include</a:t>
                </a:r>
              </a:p>
              <a:p>
                <a:pPr lvl="1"/>
                <a:r>
                  <a:rPr lang="en-US" dirty="0"/>
                  <a:t>Choose hyperparameters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KNN</a:t>
                </a:r>
              </a:p>
              <a:p>
                <a:pPr lvl="1"/>
                <a:r>
                  <a:rPr lang="en-US" dirty="0"/>
                  <a:t>Order of a polynomial</a:t>
                </a:r>
              </a:p>
              <a:p>
                <a:pPr lvl="1"/>
                <a:r>
                  <a:rPr lang="en-US" dirty="0"/>
                  <a:t>Number of lags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336EF-134F-4C79-8F97-5DC59F77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4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1E9D-4DE5-4E10-9067-2035885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Leave-One-Out Cross-Validation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EE763F4-5FC5-4FE3-8263-21B9A4A2DE1E}"/>
              </a:ext>
            </a:extLst>
          </p:cNvPr>
          <p:cNvGraphicFramePr>
            <a:graphicFrameLocks noGrp="1"/>
          </p:cNvGraphicFramePr>
          <p:nvPr/>
        </p:nvGraphicFramePr>
        <p:xfrm>
          <a:off x="1348408" y="1482954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7BF83986-357B-4CBE-9702-53909AA02324}"/>
              </a:ext>
            </a:extLst>
          </p:cNvPr>
          <p:cNvSpPr/>
          <p:nvPr/>
        </p:nvSpPr>
        <p:spPr>
          <a:xfrm>
            <a:off x="2743199" y="1611428"/>
            <a:ext cx="304799" cy="1881809"/>
          </a:xfrm>
          <a:prstGeom prst="rightBrac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E1373-7C0A-4AC5-A86B-840BDA5C642F}"/>
              </a:ext>
            </a:extLst>
          </p:cNvPr>
          <p:cNvSpPr txBox="1"/>
          <p:nvPr/>
        </p:nvSpPr>
        <p:spPr>
          <a:xfrm>
            <a:off x="3515140" y="2290722"/>
            <a:ext cx="89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train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57629-5F94-4FCA-8922-CC8E929BD73B}"/>
              </a:ext>
            </a:extLst>
          </p:cNvPr>
          <p:cNvSpPr txBox="1"/>
          <p:nvPr/>
        </p:nvSpPr>
        <p:spPr>
          <a:xfrm>
            <a:off x="3573116" y="4061712"/>
            <a:ext cx="8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94B"/>
                </a:solidFill>
              </a:rPr>
              <a:t>test</a:t>
            </a:r>
            <a:endParaRPr lang="en-US" sz="2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4335446-4CDD-4DCB-AE95-B901F206145F}"/>
              </a:ext>
            </a:extLst>
          </p:cNvPr>
          <p:cNvSpPr/>
          <p:nvPr/>
        </p:nvSpPr>
        <p:spPr>
          <a:xfrm>
            <a:off x="2743199" y="3693844"/>
            <a:ext cx="304799" cy="1258957"/>
          </a:xfrm>
          <a:prstGeom prst="rightBrace">
            <a:avLst/>
          </a:prstGeom>
          <a:ln w="38100">
            <a:solidFill>
              <a:srgbClr val="132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C119EC0-9C17-42FC-AB2A-5A39B848986F}"/>
              </a:ext>
            </a:extLst>
          </p:cNvPr>
          <p:cNvGraphicFramePr>
            <a:graphicFrameLocks noGrp="1"/>
          </p:cNvGraphicFramePr>
          <p:nvPr/>
        </p:nvGraphicFramePr>
        <p:xfrm>
          <a:off x="5552660" y="1761858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9301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1497">
                  <a:extLst>
                    <a:ext uri="{9D8B030D-6E8A-4147-A177-3AD203B41FA5}">
                      <a16:colId xmlns:a16="http://schemas.microsoft.com/office/drawing/2014/main" val="184875385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7CCD1FC2-C85C-43A6-9EB7-0C6E6224B62A}"/>
              </a:ext>
            </a:extLst>
          </p:cNvPr>
          <p:cNvGraphicFramePr>
            <a:graphicFrameLocks noGrp="1"/>
          </p:cNvGraphicFramePr>
          <p:nvPr/>
        </p:nvGraphicFramePr>
        <p:xfrm>
          <a:off x="5552660" y="2290722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2699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8099">
                  <a:extLst>
                    <a:ext uri="{9D8B030D-6E8A-4147-A177-3AD203B41FA5}">
                      <a16:colId xmlns:a16="http://schemas.microsoft.com/office/drawing/2014/main" val="100687482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E26E0FD0-5374-4D3F-9504-79944F7A371F}"/>
              </a:ext>
            </a:extLst>
          </p:cNvPr>
          <p:cNvGraphicFramePr>
            <a:graphicFrameLocks noGrp="1"/>
          </p:cNvGraphicFramePr>
          <p:nvPr/>
        </p:nvGraphicFramePr>
        <p:xfrm>
          <a:off x="5552660" y="289913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80684">
                  <a:extLst>
                    <a:ext uri="{9D8B030D-6E8A-4147-A177-3AD203B41FA5}">
                      <a16:colId xmlns:a16="http://schemas.microsoft.com/office/drawing/2014/main" val="1732804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DB0907F5-6E7E-4F50-AB22-2934F6DBFEF2}"/>
              </a:ext>
            </a:extLst>
          </p:cNvPr>
          <p:cNvGraphicFramePr>
            <a:graphicFrameLocks noGrp="1"/>
          </p:cNvGraphicFramePr>
          <p:nvPr/>
        </p:nvGraphicFramePr>
        <p:xfrm>
          <a:off x="5552660" y="424816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9301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1497">
                  <a:extLst>
                    <a:ext uri="{9D8B030D-6E8A-4147-A177-3AD203B41FA5}">
                      <a16:colId xmlns:a16="http://schemas.microsoft.com/office/drawing/2014/main" val="184875385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132077-D819-457B-AA92-E8B8BA25B0A9}"/>
                  </a:ext>
                </a:extLst>
              </p:cNvPr>
              <p:cNvSpPr/>
              <p:nvPr/>
            </p:nvSpPr>
            <p:spPr>
              <a:xfrm>
                <a:off x="8298380" y="3574403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13294B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132077-D819-457B-AA92-E8B8BA25B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380" y="3574403"/>
                <a:ext cx="37863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8B6CA0-7FD4-4B30-AB75-49D58950DAFF}"/>
              </a:ext>
            </a:extLst>
          </p:cNvPr>
          <p:cNvCxnSpPr/>
          <p:nvPr/>
        </p:nvCxnSpPr>
        <p:spPr>
          <a:xfrm flipV="1">
            <a:off x="4408004" y="1984129"/>
            <a:ext cx="932092" cy="568203"/>
          </a:xfrm>
          <a:prstGeom prst="straightConnector1">
            <a:avLst/>
          </a:prstGeom>
          <a:ln w="38100">
            <a:solidFill>
              <a:srgbClr val="E84A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14">
            <a:extLst>
              <a:ext uri="{FF2B5EF4-FFF2-40B4-BE49-F238E27FC236}">
                <a16:creationId xmlns:a16="http://schemas.microsoft.com/office/drawing/2014/main" id="{86CC1F49-A028-4C01-9CAA-A53DA72E6DEA}"/>
              </a:ext>
            </a:extLst>
          </p:cNvPr>
          <p:cNvGraphicFramePr>
            <a:graphicFrameLocks noGrp="1"/>
          </p:cNvGraphicFramePr>
          <p:nvPr/>
        </p:nvGraphicFramePr>
        <p:xfrm>
          <a:off x="5552660" y="505699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221026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 Validation 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DB5F-E37C-480D-9762-F322BCB5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LOOCV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4FBC-0409-420D-902C-F5D83D27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Computationally expensive!</a:t>
            </a:r>
          </a:p>
          <a:p>
            <a:endParaRPr lang="en-US" dirty="0"/>
          </a:p>
          <a:p>
            <a:r>
              <a:rPr lang="en-US" dirty="0"/>
              <a:t>Likely to overfit</a:t>
            </a:r>
          </a:p>
          <a:p>
            <a:pPr lvl="1"/>
            <a:r>
              <a:rPr lang="en-US" dirty="0"/>
              <a:t>BV-tradeoff!</a:t>
            </a:r>
          </a:p>
        </p:txBody>
      </p:sp>
    </p:spTree>
    <p:extLst>
      <p:ext uri="{BB962C8B-B14F-4D97-AF65-F5344CB8AC3E}">
        <p14:creationId xmlns:p14="http://schemas.microsoft.com/office/powerpoint/2010/main" val="14936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E81E9D-4DE5-4E10-9067-2035885C9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E81E9D-4DE5-4E10-9067-2035885C9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EE763F4-5FC5-4FE3-8263-21B9A4A2DE1E}"/>
              </a:ext>
            </a:extLst>
          </p:cNvPr>
          <p:cNvGraphicFramePr>
            <a:graphicFrameLocks noGrp="1"/>
          </p:cNvGraphicFramePr>
          <p:nvPr/>
        </p:nvGraphicFramePr>
        <p:xfrm>
          <a:off x="1348408" y="1482954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7BF83986-357B-4CBE-9702-53909AA02324}"/>
              </a:ext>
            </a:extLst>
          </p:cNvPr>
          <p:cNvSpPr/>
          <p:nvPr/>
        </p:nvSpPr>
        <p:spPr>
          <a:xfrm>
            <a:off x="2743199" y="1611428"/>
            <a:ext cx="304799" cy="1881809"/>
          </a:xfrm>
          <a:prstGeom prst="rightBrac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E1373-7C0A-4AC5-A86B-840BDA5C642F}"/>
              </a:ext>
            </a:extLst>
          </p:cNvPr>
          <p:cNvSpPr txBox="1"/>
          <p:nvPr/>
        </p:nvSpPr>
        <p:spPr>
          <a:xfrm>
            <a:off x="3515140" y="2290722"/>
            <a:ext cx="89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train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57629-5F94-4FCA-8922-CC8E929BD73B}"/>
              </a:ext>
            </a:extLst>
          </p:cNvPr>
          <p:cNvSpPr txBox="1"/>
          <p:nvPr/>
        </p:nvSpPr>
        <p:spPr>
          <a:xfrm>
            <a:off x="3573116" y="4061712"/>
            <a:ext cx="8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94B"/>
                </a:solidFill>
              </a:rPr>
              <a:t>test</a:t>
            </a:r>
            <a:endParaRPr lang="en-US" sz="2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4335446-4CDD-4DCB-AE95-B901F206145F}"/>
              </a:ext>
            </a:extLst>
          </p:cNvPr>
          <p:cNvSpPr/>
          <p:nvPr/>
        </p:nvSpPr>
        <p:spPr>
          <a:xfrm>
            <a:off x="2743199" y="3693844"/>
            <a:ext cx="304799" cy="1258957"/>
          </a:xfrm>
          <a:prstGeom prst="rightBrace">
            <a:avLst/>
          </a:prstGeom>
          <a:ln w="38100">
            <a:solidFill>
              <a:srgbClr val="132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C119EC0-9C17-42FC-AB2A-5A39B848986F}"/>
              </a:ext>
            </a:extLst>
          </p:cNvPr>
          <p:cNvGraphicFramePr>
            <a:graphicFrameLocks noGrp="1"/>
          </p:cNvGraphicFramePr>
          <p:nvPr/>
        </p:nvGraphicFramePr>
        <p:xfrm>
          <a:off x="5552660" y="1761858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9301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1497">
                  <a:extLst>
                    <a:ext uri="{9D8B030D-6E8A-4147-A177-3AD203B41FA5}">
                      <a16:colId xmlns:a16="http://schemas.microsoft.com/office/drawing/2014/main" val="184875385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50AB508-0ADF-4A6A-80DF-5F4E8E04FD92}"/>
              </a:ext>
            </a:extLst>
          </p:cNvPr>
          <p:cNvGraphicFramePr>
            <a:graphicFrameLocks noGrp="1"/>
          </p:cNvGraphicFramePr>
          <p:nvPr/>
        </p:nvGraphicFramePr>
        <p:xfrm>
          <a:off x="5552658" y="2813942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28">
                  <a:extLst>
                    <a:ext uri="{9D8B030D-6E8A-4147-A177-3AD203B41FA5}">
                      <a16:colId xmlns:a16="http://schemas.microsoft.com/office/drawing/2014/main" val="2132104272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787417539"/>
                    </a:ext>
                  </a:extLst>
                </a:gridCol>
                <a:gridCol w="2320456">
                  <a:extLst>
                    <a:ext uri="{9D8B030D-6E8A-4147-A177-3AD203B41FA5}">
                      <a16:colId xmlns:a16="http://schemas.microsoft.com/office/drawing/2014/main" val="4274900260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32005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6182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53217BC-35E6-4A47-B44C-E6F2B503B455}"/>
              </a:ext>
            </a:extLst>
          </p:cNvPr>
          <p:cNvGraphicFramePr>
            <a:graphicFrameLocks noGrp="1"/>
          </p:cNvGraphicFramePr>
          <p:nvPr/>
        </p:nvGraphicFramePr>
        <p:xfrm>
          <a:off x="5552658" y="2287900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28">
                  <a:extLst>
                    <a:ext uri="{9D8B030D-6E8A-4147-A177-3AD203B41FA5}">
                      <a16:colId xmlns:a16="http://schemas.microsoft.com/office/drawing/2014/main" val="2132104272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787417539"/>
                    </a:ext>
                  </a:extLst>
                </a:gridCol>
                <a:gridCol w="2320456">
                  <a:extLst>
                    <a:ext uri="{9D8B030D-6E8A-4147-A177-3AD203B41FA5}">
                      <a16:colId xmlns:a16="http://schemas.microsoft.com/office/drawing/2014/main" val="4274900260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32005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6182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E66DBE35-B070-49C8-AC23-CB2CDC11D553}"/>
              </a:ext>
            </a:extLst>
          </p:cNvPr>
          <p:cNvGraphicFramePr>
            <a:graphicFrameLocks noGrp="1"/>
          </p:cNvGraphicFramePr>
          <p:nvPr/>
        </p:nvGraphicFramePr>
        <p:xfrm>
          <a:off x="5572711" y="431554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28">
                  <a:extLst>
                    <a:ext uri="{9D8B030D-6E8A-4147-A177-3AD203B41FA5}">
                      <a16:colId xmlns:a16="http://schemas.microsoft.com/office/drawing/2014/main" val="2132104272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787417539"/>
                    </a:ext>
                  </a:extLst>
                </a:gridCol>
                <a:gridCol w="2320456">
                  <a:extLst>
                    <a:ext uri="{9D8B030D-6E8A-4147-A177-3AD203B41FA5}">
                      <a16:colId xmlns:a16="http://schemas.microsoft.com/office/drawing/2014/main" val="4274900260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32005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61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9E20E-AEBC-44D6-B459-6ECF95B6FE51}"/>
                  </a:ext>
                </a:extLst>
              </p:cNvPr>
              <p:cNvSpPr/>
              <p:nvPr/>
            </p:nvSpPr>
            <p:spPr>
              <a:xfrm>
                <a:off x="8298378" y="3488553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smtClean="0">
                          <a:solidFill>
                            <a:srgbClr val="13294B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solidFill>
                    <a:srgbClr val="13294B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9E20E-AEBC-44D6-B459-6ECF95B6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378" y="3488553"/>
                <a:ext cx="378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AC4C1-5C7C-4BA7-89A1-ED7BED98192D}"/>
              </a:ext>
            </a:extLst>
          </p:cNvPr>
          <p:cNvCxnSpPr>
            <a:stCxn id="7" idx="3"/>
          </p:cNvCxnSpPr>
          <p:nvPr/>
        </p:nvCxnSpPr>
        <p:spPr>
          <a:xfrm flipV="1">
            <a:off x="4408004" y="1984129"/>
            <a:ext cx="932092" cy="568203"/>
          </a:xfrm>
          <a:prstGeom prst="straightConnector1">
            <a:avLst/>
          </a:prstGeom>
          <a:ln w="38100">
            <a:solidFill>
              <a:srgbClr val="E84A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65F17B-37A0-42CB-A591-293C7BA6FC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-Folds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65F17B-37A0-42CB-A591-293C7BA6F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9EA-15EE-4B8F-9E5A-8818CD435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5-10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Corresponds to validation set 20%-10% of training set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LOOCV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9EA-15EE-4B8F-9E5A-8818CD435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4D8-9F96-4D84-A48F-EF5A9F56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of Machine Learning/Econometrics/Statistics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E947B-B4D7-4ADE-B6E6-A903BD2D83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94264"/>
                <a:ext cx="5181600" cy="37255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Problems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OLS: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E947B-B4D7-4ADE-B6E6-A903BD2D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94264"/>
                <a:ext cx="5181600" cy="3725500"/>
              </a:xfrm>
              <a:blipFill>
                <a:blip r:embed="rId3"/>
                <a:stretch>
                  <a:fillRect l="-1882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0B319D-268E-4E04-B5FF-50588F3EE9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994264"/>
                <a:ext cx="5181600" cy="37255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Regularization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min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nor/>
                        </m:rPr>
                        <a:rPr lang="ar-AE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Constraints (cost)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0B319D-268E-4E04-B5FF-50588F3E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994264"/>
                <a:ext cx="5181600" cy="3725500"/>
              </a:xfrm>
              <a:blipFill>
                <a:blip r:embed="rId4"/>
                <a:stretch>
                  <a:fillRect l="-2118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C8632C-1F3D-4452-B4D0-61D5FC6C8FAB}"/>
                  </a:ext>
                </a:extLst>
              </p:cNvPr>
              <p:cNvSpPr txBox="1"/>
              <p:nvPr/>
            </p:nvSpPr>
            <p:spPr>
              <a:xfrm>
                <a:off x="838200" y="1297577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/>
                            <m:t>min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nor/>
                        </m:rPr>
                        <a:rPr lang="ar-AE" sz="2800"/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 sz="2800" b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C8632C-1F3D-4452-B4D0-61D5FC6C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7577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83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17C4-2231-4255-84ED-B4003CF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constrained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AD92A-6E14-4C3B-B776-35477DB71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Consumers maximize utility over consumption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a budget 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Set up </a:t>
                </a:r>
                <a:r>
                  <a:rPr lang="en-US" dirty="0" err="1"/>
                  <a:t>Lagrangian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order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AD92A-6E14-4C3B-B776-35477DB71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1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EE06-5512-47E4-B120-A65231B4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99715-961D-4E80-8191-C63C61EB382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Consumers </a:t>
                </a:r>
                <a:r>
                  <a:rPr lang="en-US" dirty="0">
                    <a:solidFill>
                      <a:srgbClr val="FF0000"/>
                    </a:solidFill>
                  </a:rPr>
                  <a:t>maximize</a:t>
                </a:r>
                <a:r>
                  <a:rPr lang="en-US" dirty="0"/>
                  <a:t> utility over consumption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a budget constraint (B.C.)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groupChr>
                        </m:e>
                        <m:li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0000"/>
                    </a:solidFill>
                  </a:rPr>
                  <a:t>numeraire</a:t>
                </a:r>
                <a:r>
                  <a:rPr lang="en-US" dirty="0"/>
                  <a:t> (unit of value)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Set up </a:t>
                </a:r>
                <a:r>
                  <a:rPr lang="en-US" dirty="0" err="1"/>
                  <a:t>Lagrangian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𝑢𝑡𝑖𝑙𝑖𝑡𝑦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groupChr>
                        </m:e>
                        <m:li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𝑢𝑡𝑖𝑙𝑖𝑡𝑦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99715-961D-4E80-8191-C63C61EB3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BA5AB23-01DE-4F89-AA92-A670914927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cost for violating B.C.</a:t>
                </a:r>
              </a:p>
              <a:p>
                <a:r>
                  <a:rPr lang="en-US" dirty="0"/>
                  <a:t>First order conditions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consume all wage</a:t>
                </a:r>
              </a:p>
              <a:p>
                <a:r>
                  <a:rPr lang="en-US" dirty="0"/>
                  <a:t>Check second order conditions are weakly negative: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BA5AB23-01DE-4F89-AA92-A67091492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88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3C7D-7704-4A65-A31D-65537966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5F5BE-C80E-4913-919E-38668F973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argmin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 equivalently, set up a Lagrangian: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argmin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5F5BE-C80E-4913-919E-38668F973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785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A1F8-8876-4FCC-9F28-E34DAB2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0FFA5-CA3F-4BF9-A5EC-63615FA9A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arg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FF0000"/>
                          </a:solidFill>
                        </a:rPr>
                        <m:t>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 equivalently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𝑙𝑎𝑠𝑠𝑜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argmi</m:t>
                    </m:r>
                    <m:r>
                      <m:rPr>
                        <m:nor/>
                      </m:rPr>
                      <a:rPr lang="en-US" b="0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ar-A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0FFA5-CA3F-4BF9-A5EC-63615FA9A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578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92F8-BFFA-42BD-8B6A-40CDF4B4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Constraints – Sliding shoes down hill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17BD90-9070-4275-84CA-1A5B1E37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1457325"/>
            <a:ext cx="10515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1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0530-5832-4F34-94C0-76DF5224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Lasso vs. Ridge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3DF356C-CD7D-4E1D-B177-61DDB249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54" y="1143000"/>
            <a:ext cx="6495492" cy="4584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A1CDB-971D-49DA-A44F-6CE1BAF1F5FD}"/>
              </a:ext>
            </a:extLst>
          </p:cNvPr>
          <p:cNvSpPr txBox="1"/>
          <p:nvPr/>
        </p:nvSpPr>
        <p:spPr>
          <a:xfrm>
            <a:off x="1184366" y="6017623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Statistical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69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5|7.9|21|12.5|2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3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3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5.9|1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CB9CC9-9F3C-46FB-A64B-486F947D30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695756-897E-4142-88E7-2DB3929AC2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67794-1D5D-436F-96EA-0BC746B245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354</TotalTime>
  <Words>882</Words>
  <Application>Microsoft Office PowerPoint</Application>
  <PresentationFormat>Widescreen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Regularization</vt:lpstr>
      <vt:lpstr>Regularization</vt:lpstr>
      <vt:lpstr>All of Machine Learning/Econometrics/Statistics</vt:lpstr>
      <vt:lpstr>Example of constrained optimization</vt:lpstr>
      <vt:lpstr>Example of constrained optimization</vt:lpstr>
      <vt:lpstr>Ridge Regression</vt:lpstr>
      <vt:lpstr>Lasso Regression</vt:lpstr>
      <vt:lpstr>Constraints – Sliding shoes down hill</vt:lpstr>
      <vt:lpstr>Lasso vs. Ridge</vt:lpstr>
      <vt:lpstr>Hold up. Why do we want to do this?</vt:lpstr>
      <vt:lpstr>Lasso vs Ridge Part 2</vt:lpstr>
      <vt:lpstr>A Note on λ and Variables</vt:lpstr>
      <vt:lpstr>Standardize</vt:lpstr>
      <vt:lpstr>Standardizing Visually (intercepts wink wink)</vt:lpstr>
      <vt:lpstr>How to Standardize</vt:lpstr>
      <vt:lpstr>How to: Option 1 – Standardize Everything</vt:lpstr>
      <vt:lpstr>How to: Option 2 – Standardize Features</vt:lpstr>
      <vt:lpstr>Question</vt:lpstr>
      <vt:lpstr>Answer</vt:lpstr>
      <vt:lpstr>Question</vt:lpstr>
      <vt:lpstr>Answer</vt:lpstr>
      <vt:lpstr>Choosing λ</vt:lpstr>
      <vt:lpstr>Sample Splitting – Compare Classes of Models</vt:lpstr>
      <vt:lpstr>Cross-Validation </vt:lpstr>
      <vt:lpstr>Leave-One-Out Cross-Validation</vt:lpstr>
      <vt:lpstr>Issues with LOOCV</vt:lpstr>
      <vt:lpstr>k-Fold Cross-Validation</vt:lpstr>
      <vt:lpstr>Number of k-Folds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Julian Wade</dc:creator>
  <cp:lastModifiedBy>Julian Wade</cp:lastModifiedBy>
  <cp:revision>5</cp:revision>
  <dcterms:created xsi:type="dcterms:W3CDTF">2020-09-24T02:16:23Z</dcterms:created>
  <dcterms:modified xsi:type="dcterms:W3CDTF">2021-02-25T19:48:42Z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