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85" r:id="rId6"/>
    <p:sldId id="261" r:id="rId7"/>
    <p:sldId id="286" r:id="rId8"/>
    <p:sldId id="259" r:id="rId9"/>
    <p:sldId id="284" r:id="rId10"/>
    <p:sldId id="283" r:id="rId11"/>
    <p:sldId id="276" r:id="rId12"/>
    <p:sldId id="273" r:id="rId13"/>
    <p:sldId id="282" r:id="rId14"/>
    <p:sldId id="292" r:id="rId15"/>
    <p:sldId id="293" r:id="rId16"/>
    <p:sldId id="289" r:id="rId17"/>
    <p:sldId id="290" r:id="rId18"/>
    <p:sldId id="265" r:id="rId19"/>
    <p:sldId id="266" r:id="rId20"/>
    <p:sldId id="267" r:id="rId21"/>
    <p:sldId id="275" r:id="rId22"/>
    <p:sldId id="26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42105-821F-4C7F-9A7C-88203A58B241}" v="552" dt="2021-02-16T17:14:06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2B042105-821F-4C7F-9A7C-88203A58B241}"/>
    <pc:docChg chg="undo custSel addSld delSld modSld sldOrd">
      <pc:chgData name="John Julian" userId="29300715-b10e-48a2-887f-b7fa4e9e6130" providerId="ADAL" clId="{2B042105-821F-4C7F-9A7C-88203A58B241}" dt="2021-02-16T17:14:06.095" v="756"/>
      <pc:docMkLst>
        <pc:docMk/>
      </pc:docMkLst>
      <pc:sldChg chg="modAnim">
        <pc:chgData name="John Julian" userId="29300715-b10e-48a2-887f-b7fa4e9e6130" providerId="ADAL" clId="{2B042105-821F-4C7F-9A7C-88203A58B241}" dt="2021-02-16T03:12:13.916" v="2"/>
        <pc:sldMkLst>
          <pc:docMk/>
          <pc:sldMk cId="1142449071" sldId="257"/>
        </pc:sldMkLst>
      </pc:sldChg>
      <pc:sldChg chg="modAnim">
        <pc:chgData name="John Julian" userId="29300715-b10e-48a2-887f-b7fa4e9e6130" providerId="ADAL" clId="{2B042105-821F-4C7F-9A7C-88203A58B241}" dt="2021-02-16T03:12:34.766" v="4"/>
        <pc:sldMkLst>
          <pc:docMk/>
          <pc:sldMk cId="1226210493" sldId="259"/>
        </pc:sldMkLst>
      </pc:sldChg>
      <pc:sldChg chg="modAnim">
        <pc:chgData name="John Julian" userId="29300715-b10e-48a2-887f-b7fa4e9e6130" providerId="ADAL" clId="{2B042105-821F-4C7F-9A7C-88203A58B241}" dt="2021-02-16T03:13:14.130" v="9"/>
        <pc:sldMkLst>
          <pc:docMk/>
          <pc:sldMk cId="2401629506" sldId="276"/>
        </pc:sldMkLst>
      </pc:sldChg>
      <pc:sldChg chg="modAnim">
        <pc:chgData name="John Julian" userId="29300715-b10e-48a2-887f-b7fa4e9e6130" providerId="ADAL" clId="{2B042105-821F-4C7F-9A7C-88203A58B241}" dt="2021-02-16T03:12:59.970" v="7"/>
        <pc:sldMkLst>
          <pc:docMk/>
          <pc:sldMk cId="3817089721" sldId="284"/>
        </pc:sldMkLst>
      </pc:sldChg>
      <pc:sldChg chg="del">
        <pc:chgData name="John Julian" userId="29300715-b10e-48a2-887f-b7fa4e9e6130" providerId="ADAL" clId="{2B042105-821F-4C7F-9A7C-88203A58B241}" dt="2021-02-16T17:08:54.612" v="548" actId="47"/>
        <pc:sldMkLst>
          <pc:docMk/>
          <pc:sldMk cId="1305716600" sldId="287"/>
        </pc:sldMkLst>
      </pc:sldChg>
      <pc:sldChg chg="del">
        <pc:chgData name="John Julian" userId="29300715-b10e-48a2-887f-b7fa4e9e6130" providerId="ADAL" clId="{2B042105-821F-4C7F-9A7C-88203A58B241}" dt="2021-02-16T17:11:38.047" v="656" actId="47"/>
        <pc:sldMkLst>
          <pc:docMk/>
          <pc:sldMk cId="272088742" sldId="291"/>
        </pc:sldMkLst>
      </pc:sldChg>
      <pc:sldChg chg="addSp delSp modSp new mod ord modAnim">
        <pc:chgData name="John Julian" userId="29300715-b10e-48a2-887f-b7fa4e9e6130" providerId="ADAL" clId="{2B042105-821F-4C7F-9A7C-88203A58B241}" dt="2021-02-16T17:14:06.095" v="756"/>
        <pc:sldMkLst>
          <pc:docMk/>
          <pc:sldMk cId="2991211009" sldId="292"/>
        </pc:sldMkLst>
        <pc:spChg chg="mod">
          <ac:chgData name="John Julian" userId="29300715-b10e-48a2-887f-b7fa4e9e6130" providerId="ADAL" clId="{2B042105-821F-4C7F-9A7C-88203A58B241}" dt="2021-02-16T17:00:07.582" v="35" actId="20577"/>
          <ac:spMkLst>
            <pc:docMk/>
            <pc:sldMk cId="2991211009" sldId="292"/>
            <ac:spMk id="2" creationId="{C8F2A04E-BE16-46AD-96F6-DA10ABE5EE25}"/>
          </ac:spMkLst>
        </pc:spChg>
        <pc:spChg chg="del">
          <ac:chgData name="John Julian" userId="29300715-b10e-48a2-887f-b7fa4e9e6130" providerId="ADAL" clId="{2B042105-821F-4C7F-9A7C-88203A58B241}" dt="2021-02-16T17:00:13.974" v="36"/>
          <ac:spMkLst>
            <pc:docMk/>
            <pc:sldMk cId="2991211009" sldId="292"/>
            <ac:spMk id="3" creationId="{C1711E3C-CF0F-411A-802A-105F408D8C94}"/>
          </ac:spMkLst>
        </pc:spChg>
        <pc:spChg chg="mod">
          <ac:chgData name="John Julian" userId="29300715-b10e-48a2-887f-b7fa4e9e6130" providerId="ADAL" clId="{2B042105-821F-4C7F-9A7C-88203A58B241}" dt="2021-02-16T17:10:19.588" v="626" actId="6549"/>
          <ac:spMkLst>
            <pc:docMk/>
            <pc:sldMk cId="2991211009" sldId="292"/>
            <ac:spMk id="4" creationId="{39526DB3-1762-4930-9839-AA2465CF766E}"/>
          </ac:spMkLst>
        </pc:spChg>
        <pc:picChg chg="add mod">
          <ac:chgData name="John Julian" userId="29300715-b10e-48a2-887f-b7fa4e9e6130" providerId="ADAL" clId="{2B042105-821F-4C7F-9A7C-88203A58B241}" dt="2021-02-16T17:00:13.974" v="36"/>
          <ac:picMkLst>
            <pc:docMk/>
            <pc:sldMk cId="2991211009" sldId="292"/>
            <ac:picMk id="5" creationId="{A9D93EAA-DE3E-4A56-8E68-560D58D63878}"/>
          </ac:picMkLst>
        </pc:picChg>
      </pc:sldChg>
      <pc:sldChg chg="new del">
        <pc:chgData name="John Julian" userId="29300715-b10e-48a2-887f-b7fa4e9e6130" providerId="ADAL" clId="{2B042105-821F-4C7F-9A7C-88203A58B241}" dt="2021-02-16T16:59:50.147" v="11" actId="2696"/>
        <pc:sldMkLst>
          <pc:docMk/>
          <pc:sldMk cId="4256168020" sldId="292"/>
        </pc:sldMkLst>
      </pc:sldChg>
      <pc:sldChg chg="addSp delSp modSp new mod">
        <pc:chgData name="John Julian" userId="29300715-b10e-48a2-887f-b7fa4e9e6130" providerId="ADAL" clId="{2B042105-821F-4C7F-9A7C-88203A58B241}" dt="2021-02-16T17:13:43.014" v="753" actId="20577"/>
        <pc:sldMkLst>
          <pc:docMk/>
          <pc:sldMk cId="1686815282" sldId="293"/>
        </pc:sldMkLst>
        <pc:spChg chg="mod">
          <ac:chgData name="John Julian" userId="29300715-b10e-48a2-887f-b7fa4e9e6130" providerId="ADAL" clId="{2B042105-821F-4C7F-9A7C-88203A58B241}" dt="2021-02-16T17:11:29.218" v="654" actId="20577"/>
          <ac:spMkLst>
            <pc:docMk/>
            <pc:sldMk cId="1686815282" sldId="293"/>
            <ac:spMk id="2" creationId="{6AE89A4B-BD3E-42E7-8F87-8D396A2F4C7D}"/>
          </ac:spMkLst>
        </pc:spChg>
        <pc:spChg chg="del">
          <ac:chgData name="John Julian" userId="29300715-b10e-48a2-887f-b7fa4e9e6130" providerId="ADAL" clId="{2B042105-821F-4C7F-9A7C-88203A58B241}" dt="2021-02-16T17:11:34.721" v="655"/>
          <ac:spMkLst>
            <pc:docMk/>
            <pc:sldMk cId="1686815282" sldId="293"/>
            <ac:spMk id="3" creationId="{DCD70574-2437-4939-8FC8-A54E06D0ED5C}"/>
          </ac:spMkLst>
        </pc:spChg>
        <pc:spChg chg="mod">
          <ac:chgData name="John Julian" userId="29300715-b10e-48a2-887f-b7fa4e9e6130" providerId="ADAL" clId="{2B042105-821F-4C7F-9A7C-88203A58B241}" dt="2021-02-16T17:13:43.014" v="753" actId="20577"/>
          <ac:spMkLst>
            <pc:docMk/>
            <pc:sldMk cId="1686815282" sldId="293"/>
            <ac:spMk id="4" creationId="{7316A5A0-65AC-454D-A2B7-2C71E8536C03}"/>
          </ac:spMkLst>
        </pc:spChg>
        <pc:picChg chg="add mod">
          <ac:chgData name="John Julian" userId="29300715-b10e-48a2-887f-b7fa4e9e6130" providerId="ADAL" clId="{2B042105-821F-4C7F-9A7C-88203A58B241}" dt="2021-02-16T17:11:34.721" v="655"/>
          <ac:picMkLst>
            <pc:docMk/>
            <pc:sldMk cId="1686815282" sldId="293"/>
            <ac:picMk id="5" creationId="{438D3E73-A160-4377-8A90-CBF88E1DA3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Regression-Based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086F-8A83-4044-ADE3-51FEC727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14F37-AC56-4C33-9331-B859DDB78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og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takes AML in Econ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“Taking AML in Econ is associated with an increase in the log-odds of remembering what specificity is by 1.4.”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14F37-AC56-4C33-9331-B859DDB78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57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B648-B36F-4C5F-8CA2-29C0F05B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8D229-8925-470A-92E1-5ECCA5E98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Method 1: Average covariates: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Method 2: Average predicted values: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8D229-8925-470A-92E1-5ECCA5E98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6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09D8-7B3D-4456-BBE1-0F27F13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68764-6FA6-400E-A578-0C549CA1D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max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max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))+(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Use root finding algorithm to estimate </a:t>
                </a:r>
              </a:p>
              <a:p>
                <a:pPr lvl="1"/>
                <a:r>
                  <a:rPr lang="en-US" dirty="0"/>
                  <a:t>unlike OLS, which has closed-form solution: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fixed effects are </a:t>
                </a:r>
                <a:r>
                  <a:rPr lang="en-US" b="1" dirty="0">
                    <a:solidFill>
                      <a:srgbClr val="E84A27"/>
                    </a:solidFill>
                  </a:rPr>
                  <a:t>SLOW</a:t>
                </a:r>
                <a:r>
                  <a:rPr lang="en-US" dirty="0"/>
                  <a:t> (b/c either on or off)</a:t>
                </a:r>
              </a:p>
              <a:p>
                <a:r>
                  <a:rPr lang="en-US" dirty="0"/>
                  <a:t>Imposes a distribution (binomial): Use Z-statistics for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68764-6FA6-400E-A578-0C549CA1D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14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8E1A-2B6B-4F93-96FE-127776E0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Logit Classifying: Thresholds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9EB54-9C5A-4855-BB0E-8EAAAF167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11" y="1143000"/>
            <a:ext cx="815057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A04E-BE16-46AD-96F6-DA10ABE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93EAA-DE3E-4A56-8E68-560D58D638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75267"/>
            <a:ext cx="5181600" cy="2912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526DB3-1762-4930-9839-AA2465CF766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negatives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False negatives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positives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False positives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⟹?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specificity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526DB3-1762-4930-9839-AA2465CF7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2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A4B-BD3E-42E7-8F87-8D396A2F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Decrease Threshold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16A5A0-65AC-454D-A2B7-2C71E8536C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negatives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False negatives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positives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False positives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Sensitivity: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specificity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sensitivity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accuracy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16A5A0-65AC-454D-A2B7-2C71E8536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38D3E73-A160-4377-8A90-CBF88E1DA3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74056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8E1A-2B6B-4F93-96FE-127776E0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9B1C-1AE7-48D9-971F-5FAF33EC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logit threshold a hyperparameter?</a:t>
            </a:r>
          </a:p>
        </p:txBody>
      </p:sp>
    </p:spTree>
    <p:extLst>
      <p:ext uri="{BB962C8B-B14F-4D97-AF65-F5344CB8AC3E}">
        <p14:creationId xmlns:p14="http://schemas.microsoft.com/office/powerpoint/2010/main" val="59823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918C-2155-4CD7-9FA0-E5725883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E563-6945-4CAB-8197-9CCD6280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YES!!!!</a:t>
            </a:r>
          </a:p>
        </p:txBody>
      </p:sp>
    </p:spTree>
    <p:extLst>
      <p:ext uri="{BB962C8B-B14F-4D97-AF65-F5344CB8AC3E}">
        <p14:creationId xmlns:p14="http://schemas.microsoft.com/office/powerpoint/2010/main" val="75201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A74A-37CE-40F9-8694-40EA1E5D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46C7-4B4B-47F1-AEC6-32110C660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Classes</a:t>
            </a:r>
          </a:p>
        </p:txBody>
      </p:sp>
    </p:spTree>
    <p:extLst>
      <p:ext uri="{BB962C8B-B14F-4D97-AF65-F5344CB8AC3E}">
        <p14:creationId xmlns:p14="http://schemas.microsoft.com/office/powerpoint/2010/main" val="263347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15A7-EA64-4425-A35E-CCADE705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LPM Limitations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8168F-FEEF-487F-ACCC-DADFE6F81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apples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toothpaste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charcoal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Uh… what do I do with these extra classes?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8168F-FEEF-487F-ACCC-DADFE6F81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1F4-A9A6-404D-8D84-B02349E2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LPM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34F0-3E7D-4CDB-AB48-E291C85F5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vs. Quantity</a:t>
            </a:r>
          </a:p>
        </p:txBody>
      </p:sp>
    </p:spTree>
    <p:extLst>
      <p:ext uri="{BB962C8B-B14F-4D97-AF65-F5344CB8AC3E}">
        <p14:creationId xmlns:p14="http://schemas.microsoft.com/office/powerpoint/2010/main" val="41662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A7C8-271E-4C9E-A28F-77024824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7719-6B45-42B7-BBD3-8BE4E034F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Estimation similar to binomial via log-likelihood</a:t>
                </a:r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7719-6B45-42B7-BBD3-8BE4E034F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91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8144-A6AE-4031-9CA0-CC9D98D4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D2FAE-FB6F-4C7A-A9B3-50E012035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Pr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,...,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𝐾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Pr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D2FAE-FB6F-4C7A-A9B3-50E012035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8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61-E262-4FF7-B51A-C2D661C6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to Binomial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4107-61DE-44F2-9D3E-208FC1EA4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Job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Job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Job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Job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4107-61DE-44F2-9D3E-208FC1EA4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5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6B59-D083-482A-A8F4-6C27079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14F3-0964-4024-8FFD-8BAEED857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toothpaste,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apples,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one percent increase in wages is associated with an increase in the log odds of apples </a:t>
                </a:r>
                <a:r>
                  <a:rPr lang="en-US" b="1" dirty="0">
                    <a:solidFill>
                      <a:srgbClr val="E84A27"/>
                    </a:solidFill>
                  </a:rPr>
                  <a:t>relative to </a:t>
                </a:r>
                <a:r>
                  <a:rPr lang="en-US" dirty="0"/>
                  <a:t>toothpaste by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14F3-0964-4024-8FFD-8BAEED857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7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005C-E087-470A-9E9A-A39344CE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AF79-0361-4755-BAEA-39B1B9BA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Economic Examples</a:t>
            </a:r>
          </a:p>
          <a:p>
            <a:pPr lvl="1"/>
            <a:r>
              <a:rPr lang="en-US" dirty="0"/>
              <a:t>What major do students choose?</a:t>
            </a:r>
          </a:p>
          <a:p>
            <a:pPr lvl="1"/>
            <a:r>
              <a:rPr lang="en-US" dirty="0"/>
              <a:t>What products do consumers choose?</a:t>
            </a:r>
          </a:p>
          <a:p>
            <a:pPr lvl="1"/>
            <a:r>
              <a:rPr lang="en-US" dirty="0"/>
              <a:t>Homeownership</a:t>
            </a:r>
          </a:p>
          <a:p>
            <a:pPr lvl="1"/>
            <a:r>
              <a:rPr lang="en-US" dirty="0"/>
              <a:t>Labor force participant</a:t>
            </a:r>
          </a:p>
        </p:txBody>
      </p:sp>
    </p:spTree>
    <p:extLst>
      <p:ext uri="{BB962C8B-B14F-4D97-AF65-F5344CB8AC3E}">
        <p14:creationId xmlns:p14="http://schemas.microsoft.com/office/powerpoint/2010/main" val="26455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FAB6-C671-4C38-8257-C33A90F5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Probability Model (LPM)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FB6B-82BA-4701-917F-04AF882EC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weakly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positive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net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job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/>
                                  <m:t>creation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mtClean="0"/>
                                  <m:t>not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Inference…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FB6B-82BA-4701-917F-04AF882EC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64CF-A1F2-423B-829A-83C869CA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LPM Limitations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120F4-3748-455A-97F2-B2307B8C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11" y="1143000"/>
            <a:ext cx="815057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1F4-A9A6-404D-8D84-B02349E2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34F0-3E7D-4CDB-AB48-E291C85F5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5061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BB1F-4766-49AD-8CD4-DF9D1360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Sigmoid Shapes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4DAD3-989E-4CD9-83F9-1956A000F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11" y="1143000"/>
            <a:ext cx="815057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5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70E5-661E-4066-A3C9-2EC2025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15FAB-A775-40D5-BD47-0FB83F3CC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LPM: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Logit: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15FAB-A775-40D5-BD47-0FB83F3CC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2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8A1-9B5D-4698-AE32-18BD00EE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CAC8-341E-460F-A017-6192174CA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remember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what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specificity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is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no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20% chance you remember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an 80% chance you do not</a:t>
                </a:r>
              </a:p>
              <a:p>
                <a:r>
                  <a:rPr lang="en-US" dirty="0"/>
                  <a:t>Odds you remember: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Odds ratio you remember: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Log-odds you remember: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CAC8-341E-460F-A017-6192174CA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330</TotalTime>
  <Words>613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Regression-Based Classification</vt:lpstr>
      <vt:lpstr>Classification and LPM</vt:lpstr>
      <vt:lpstr>Classification</vt:lpstr>
      <vt:lpstr>Linear Probability Model (LPM)</vt:lpstr>
      <vt:lpstr>LPM Limitations</vt:lpstr>
      <vt:lpstr>Binomial Logistic Regression</vt:lpstr>
      <vt:lpstr>Sigmoid Shapes</vt:lpstr>
      <vt:lpstr>Functional Form</vt:lpstr>
      <vt:lpstr>Log-odds</vt:lpstr>
      <vt:lpstr>Interpretation</vt:lpstr>
      <vt:lpstr>Marginal Effects</vt:lpstr>
      <vt:lpstr>Estimation</vt:lpstr>
      <vt:lpstr>A Note On Logit Classifying: Thresholds</vt:lpstr>
      <vt:lpstr>Increase Threshold</vt:lpstr>
      <vt:lpstr>Decrease Threshold</vt:lpstr>
      <vt:lpstr>Question</vt:lpstr>
      <vt:lpstr>Answer</vt:lpstr>
      <vt:lpstr>Multinomial Logistic Regression</vt:lpstr>
      <vt:lpstr>LPM Limitations Part 2</vt:lpstr>
      <vt:lpstr>Multinomial Logistic Regression</vt:lpstr>
      <vt:lpstr>Multinomial Logistic Regression</vt:lpstr>
      <vt:lpstr>Comparison to Binomial 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Regression-Based Classification</dc:title>
  <dc:creator>Julian Wade</dc:creator>
  <cp:lastModifiedBy>Julian Wade</cp:lastModifiedBy>
  <cp:revision>13</cp:revision>
  <dcterms:created xsi:type="dcterms:W3CDTF">2021-02-15T21:57:51Z</dcterms:created>
  <dcterms:modified xsi:type="dcterms:W3CDTF">2021-02-16T17:14:15Z</dcterms:modified>
</cp:coreProperties>
</file>