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63" r:id="rId6"/>
    <p:sldId id="273" r:id="rId7"/>
    <p:sldId id="274" r:id="rId8"/>
    <p:sldId id="265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A75DA-A28A-4A48-823B-161873E1842D}" v="1386" dt="2021-02-22T03:30:50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B60A75DA-A28A-4A48-823B-161873E1842D}"/>
    <pc:docChg chg="undo custSel addSld delSld modSld">
      <pc:chgData name="John Julian" userId="29300715-b10e-48a2-887f-b7fa4e9e6130" providerId="ADAL" clId="{B60A75DA-A28A-4A48-823B-161873E1842D}" dt="2021-02-22T03:30:53.785" v="3102" actId="20577"/>
      <pc:docMkLst>
        <pc:docMk/>
      </pc:docMkLst>
      <pc:sldChg chg="add">
        <pc:chgData name="John Julian" userId="29300715-b10e-48a2-887f-b7fa4e9e6130" providerId="ADAL" clId="{B60A75DA-A28A-4A48-823B-161873E1842D}" dt="2021-02-21T19:11:09.264" v="0"/>
        <pc:sldMkLst>
          <pc:docMk/>
          <pc:sldMk cId="2264560675" sldId="257"/>
        </pc:sldMkLst>
      </pc:sldChg>
      <pc:sldChg chg="addSp modSp add mod modAnim">
        <pc:chgData name="John Julian" userId="29300715-b10e-48a2-887f-b7fa4e9e6130" providerId="ADAL" clId="{B60A75DA-A28A-4A48-823B-161873E1842D}" dt="2021-02-21T19:21:16.578" v="332" actId="1076"/>
        <pc:sldMkLst>
          <pc:docMk/>
          <pc:sldMk cId="3071805332" sldId="263"/>
        </pc:sldMkLst>
        <pc:spChg chg="mod">
          <ac:chgData name="John Julian" userId="29300715-b10e-48a2-887f-b7fa4e9e6130" providerId="ADAL" clId="{B60A75DA-A28A-4A48-823B-161873E1842D}" dt="2021-02-21T19:20:51.066" v="330" actId="6549"/>
          <ac:spMkLst>
            <pc:docMk/>
            <pc:sldMk cId="3071805332" sldId="263"/>
            <ac:spMk id="3" creationId="{39668783-B58D-4F0D-8CB7-88C6A9D726DC}"/>
          </ac:spMkLst>
        </pc:spChg>
        <pc:spChg chg="add mod">
          <ac:chgData name="John Julian" userId="29300715-b10e-48a2-887f-b7fa4e9e6130" providerId="ADAL" clId="{B60A75DA-A28A-4A48-823B-161873E1842D}" dt="2021-02-21T19:19:45.222" v="326"/>
          <ac:spMkLst>
            <pc:docMk/>
            <pc:sldMk cId="3071805332" sldId="263"/>
            <ac:spMk id="6" creationId="{FA27AC76-ECBC-47EC-8F4A-F678A8E49AE0}"/>
          </ac:spMkLst>
        </pc:spChg>
        <pc:picChg chg="mod">
          <ac:chgData name="John Julian" userId="29300715-b10e-48a2-887f-b7fa4e9e6130" providerId="ADAL" clId="{B60A75DA-A28A-4A48-823B-161873E1842D}" dt="2021-02-21T19:21:16.578" v="332" actId="1076"/>
          <ac:picMkLst>
            <pc:docMk/>
            <pc:sldMk cId="3071805332" sldId="263"/>
            <ac:picMk id="5" creationId="{700E0E1F-1950-4C6F-AA4E-5317E6290D80}"/>
          </ac:picMkLst>
        </pc:picChg>
      </pc:sldChg>
      <pc:sldChg chg="addSp modSp add mod">
        <pc:chgData name="John Julian" userId="29300715-b10e-48a2-887f-b7fa4e9e6130" providerId="ADAL" clId="{B60A75DA-A28A-4A48-823B-161873E1842D}" dt="2021-02-21T19:37:44.214" v="531"/>
        <pc:sldMkLst>
          <pc:docMk/>
          <pc:sldMk cId="608938046" sldId="265"/>
        </pc:sldMkLst>
        <pc:spChg chg="mod">
          <ac:chgData name="John Julian" userId="29300715-b10e-48a2-887f-b7fa4e9e6130" providerId="ADAL" clId="{B60A75DA-A28A-4A48-823B-161873E1842D}" dt="2021-02-21T19:36:39.566" v="504" actId="20577"/>
          <ac:spMkLst>
            <pc:docMk/>
            <pc:sldMk cId="608938046" sldId="265"/>
            <ac:spMk id="2" creationId="{3D16F414-72C9-4C23-A2D0-8660D2C24278}"/>
          </ac:spMkLst>
        </pc:spChg>
        <pc:spChg chg="add mod">
          <ac:chgData name="John Julian" userId="29300715-b10e-48a2-887f-b7fa4e9e6130" providerId="ADAL" clId="{B60A75DA-A28A-4A48-823B-161873E1842D}" dt="2021-02-21T19:37:44.214" v="531"/>
          <ac:spMkLst>
            <pc:docMk/>
            <pc:sldMk cId="608938046" sldId="265"/>
            <ac:spMk id="4" creationId="{4B915F1D-4824-4DA1-B498-ECD57494D218}"/>
          </ac:spMkLst>
        </pc:spChg>
      </pc:sldChg>
      <pc:sldChg chg="modSp modAnim">
        <pc:chgData name="John Julian" userId="29300715-b10e-48a2-887f-b7fa4e9e6130" providerId="ADAL" clId="{B60A75DA-A28A-4A48-823B-161873E1842D}" dt="2021-02-22T03:22:00.743" v="3024"/>
        <pc:sldMkLst>
          <pc:docMk/>
          <pc:sldMk cId="3715827727" sldId="271"/>
        </pc:sldMkLst>
        <pc:spChg chg="mod">
          <ac:chgData name="John Julian" userId="29300715-b10e-48a2-887f-b7fa4e9e6130" providerId="ADAL" clId="{B60A75DA-A28A-4A48-823B-161873E1842D}" dt="2021-02-22T03:21:13.336" v="3018" actId="20577"/>
          <ac:spMkLst>
            <pc:docMk/>
            <pc:sldMk cId="3715827727" sldId="271"/>
            <ac:spMk id="3" creationId="{E75D4C0D-B203-4472-AE87-1B79B9F38A44}"/>
          </ac:spMkLst>
        </pc:spChg>
        <pc:spChg chg="mod">
          <ac:chgData name="John Julian" userId="29300715-b10e-48a2-887f-b7fa4e9e6130" providerId="ADAL" clId="{B60A75DA-A28A-4A48-823B-161873E1842D}" dt="2021-02-22T03:21:18.584" v="3021"/>
          <ac:spMkLst>
            <pc:docMk/>
            <pc:sldMk cId="3715827727" sldId="271"/>
            <ac:spMk id="4" creationId="{A08CCC27-AF8B-43E3-A5C6-A31390D6F2BE}"/>
          </ac:spMkLst>
        </pc:spChg>
      </pc:sldChg>
      <pc:sldChg chg="modSp new mod modAnim">
        <pc:chgData name="John Julian" userId="29300715-b10e-48a2-887f-b7fa4e9e6130" providerId="ADAL" clId="{B60A75DA-A28A-4A48-823B-161873E1842D}" dt="2021-02-22T03:24:22.975" v="3043"/>
        <pc:sldMkLst>
          <pc:docMk/>
          <pc:sldMk cId="2855354788" sldId="272"/>
        </pc:sldMkLst>
        <pc:spChg chg="mod">
          <ac:chgData name="John Julian" userId="29300715-b10e-48a2-887f-b7fa4e9e6130" providerId="ADAL" clId="{B60A75DA-A28A-4A48-823B-161873E1842D}" dt="2021-02-21T19:11:30.255" v="15" actId="20577"/>
          <ac:spMkLst>
            <pc:docMk/>
            <pc:sldMk cId="2855354788" sldId="272"/>
            <ac:spMk id="2" creationId="{842DDC61-D1F0-406A-B7C9-B3B6C1951949}"/>
          </ac:spMkLst>
        </pc:spChg>
        <pc:spChg chg="mod">
          <ac:chgData name="John Julian" userId="29300715-b10e-48a2-887f-b7fa4e9e6130" providerId="ADAL" clId="{B60A75DA-A28A-4A48-823B-161873E1842D}" dt="2021-02-22T03:24:12.586" v="3042" actId="2711"/>
          <ac:spMkLst>
            <pc:docMk/>
            <pc:sldMk cId="2855354788" sldId="272"/>
            <ac:spMk id="3" creationId="{3B6E547C-80CE-46DD-AA69-07FDA93CAB37}"/>
          </ac:spMkLst>
        </pc:spChg>
      </pc:sldChg>
      <pc:sldChg chg="new del">
        <pc:chgData name="John Julian" userId="29300715-b10e-48a2-887f-b7fa4e9e6130" providerId="ADAL" clId="{B60A75DA-A28A-4A48-823B-161873E1842D}" dt="2021-02-21T19:18:16.075" v="324" actId="47"/>
        <pc:sldMkLst>
          <pc:docMk/>
          <pc:sldMk cId="150322642" sldId="273"/>
        </pc:sldMkLst>
      </pc:sldChg>
      <pc:sldChg chg="addSp delSp modSp new mod">
        <pc:chgData name="John Julian" userId="29300715-b10e-48a2-887f-b7fa4e9e6130" providerId="ADAL" clId="{B60A75DA-A28A-4A48-823B-161873E1842D}" dt="2021-02-21T19:37:42.837" v="530"/>
        <pc:sldMkLst>
          <pc:docMk/>
          <pc:sldMk cId="3742082257" sldId="273"/>
        </pc:sldMkLst>
        <pc:spChg chg="mod">
          <ac:chgData name="John Julian" userId="29300715-b10e-48a2-887f-b7fa4e9e6130" providerId="ADAL" clId="{B60A75DA-A28A-4A48-823B-161873E1842D}" dt="2021-02-21T19:29:20.839" v="356" actId="20577"/>
          <ac:spMkLst>
            <pc:docMk/>
            <pc:sldMk cId="3742082257" sldId="273"/>
            <ac:spMk id="2" creationId="{5CD5C71E-FECF-4184-99EC-5ED5966EE66A}"/>
          </ac:spMkLst>
        </pc:spChg>
        <pc:spChg chg="mod">
          <ac:chgData name="John Julian" userId="29300715-b10e-48a2-887f-b7fa4e9e6130" providerId="ADAL" clId="{B60A75DA-A28A-4A48-823B-161873E1842D}" dt="2021-02-21T19:30:38.826" v="370" actId="14100"/>
          <ac:spMkLst>
            <pc:docMk/>
            <pc:sldMk cId="3742082257" sldId="273"/>
            <ac:spMk id="3" creationId="{7A42417B-B260-4539-9B5A-B4DE6E07D222}"/>
          </ac:spMkLst>
        </pc:spChg>
        <pc:spChg chg="add del mod">
          <ac:chgData name="John Julian" userId="29300715-b10e-48a2-887f-b7fa4e9e6130" providerId="ADAL" clId="{B60A75DA-A28A-4A48-823B-161873E1842D}" dt="2021-02-21T19:30:20.762" v="366"/>
          <ac:spMkLst>
            <pc:docMk/>
            <pc:sldMk cId="3742082257" sldId="273"/>
            <ac:spMk id="5" creationId="{A925AA28-B9DF-4A04-B12F-1300B2D9D938}"/>
          </ac:spMkLst>
        </pc:spChg>
        <pc:spChg chg="add mod">
          <ac:chgData name="John Julian" userId="29300715-b10e-48a2-887f-b7fa4e9e6130" providerId="ADAL" clId="{B60A75DA-A28A-4A48-823B-161873E1842D}" dt="2021-02-21T19:37:42.837" v="530"/>
          <ac:spMkLst>
            <pc:docMk/>
            <pc:sldMk cId="3742082257" sldId="273"/>
            <ac:spMk id="6" creationId="{7BC54B00-1C06-417B-9BCA-4638D2C22DE9}"/>
          </ac:spMkLst>
        </pc:spChg>
        <pc:picChg chg="add mod ord">
          <ac:chgData name="John Julian" userId="29300715-b10e-48a2-887f-b7fa4e9e6130" providerId="ADAL" clId="{B60A75DA-A28A-4A48-823B-161873E1842D}" dt="2021-02-21T19:31:02.496" v="377" actId="1076"/>
          <ac:picMkLst>
            <pc:docMk/>
            <pc:sldMk cId="3742082257" sldId="273"/>
            <ac:picMk id="4" creationId="{004E4E97-BEC3-4ECC-A02F-5115E4EB94C4}"/>
          </ac:picMkLst>
        </pc:picChg>
      </pc:sldChg>
      <pc:sldChg chg="modSp new mod">
        <pc:chgData name="John Julian" userId="29300715-b10e-48a2-887f-b7fa4e9e6130" providerId="ADAL" clId="{B60A75DA-A28A-4A48-823B-161873E1842D}" dt="2021-02-21T19:36:10.788" v="488" actId="5793"/>
        <pc:sldMkLst>
          <pc:docMk/>
          <pc:sldMk cId="2340955375" sldId="274"/>
        </pc:sldMkLst>
        <pc:spChg chg="mod">
          <ac:chgData name="John Julian" userId="29300715-b10e-48a2-887f-b7fa4e9e6130" providerId="ADAL" clId="{B60A75DA-A28A-4A48-823B-161873E1842D}" dt="2021-02-21T19:32:24.560" v="387" actId="20577"/>
          <ac:spMkLst>
            <pc:docMk/>
            <pc:sldMk cId="2340955375" sldId="274"/>
            <ac:spMk id="2" creationId="{64C63F27-D625-4D57-8ACD-B78EA2AE4B6E}"/>
          </ac:spMkLst>
        </pc:spChg>
        <pc:spChg chg="mod">
          <ac:chgData name="John Julian" userId="29300715-b10e-48a2-887f-b7fa4e9e6130" providerId="ADAL" clId="{B60A75DA-A28A-4A48-823B-161873E1842D}" dt="2021-02-21T19:36:10.788" v="488" actId="5793"/>
          <ac:spMkLst>
            <pc:docMk/>
            <pc:sldMk cId="2340955375" sldId="274"/>
            <ac:spMk id="3" creationId="{5D5B3A96-4100-44A2-8D6D-4B0EEC7F0A3E}"/>
          </ac:spMkLst>
        </pc:spChg>
      </pc:sldChg>
      <pc:sldChg chg="addSp modSp new mod">
        <pc:chgData name="John Julian" userId="29300715-b10e-48a2-887f-b7fa4e9e6130" providerId="ADAL" clId="{B60A75DA-A28A-4A48-823B-161873E1842D}" dt="2021-02-22T03:25:02.539" v="3044"/>
        <pc:sldMkLst>
          <pc:docMk/>
          <pc:sldMk cId="2171435770" sldId="275"/>
        </pc:sldMkLst>
        <pc:spChg chg="mod">
          <ac:chgData name="John Julian" userId="29300715-b10e-48a2-887f-b7fa4e9e6130" providerId="ADAL" clId="{B60A75DA-A28A-4A48-823B-161873E1842D}" dt="2021-02-21T19:37:17.115" v="529" actId="20577"/>
          <ac:spMkLst>
            <pc:docMk/>
            <pc:sldMk cId="2171435770" sldId="275"/>
            <ac:spMk id="2" creationId="{0684FF5E-73C5-4AB1-A723-1F356DC0BC13}"/>
          </ac:spMkLst>
        </pc:spChg>
        <pc:spChg chg="mod">
          <ac:chgData name="John Julian" userId="29300715-b10e-48a2-887f-b7fa4e9e6130" providerId="ADAL" clId="{B60A75DA-A28A-4A48-823B-161873E1842D}" dt="2021-02-21T19:38:27.764" v="553" actId="14100"/>
          <ac:spMkLst>
            <pc:docMk/>
            <pc:sldMk cId="2171435770" sldId="275"/>
            <ac:spMk id="3" creationId="{90794937-FB7F-4AFA-9682-F250340163B7}"/>
          </ac:spMkLst>
        </pc:spChg>
        <pc:spChg chg="add mod">
          <ac:chgData name="John Julian" userId="29300715-b10e-48a2-887f-b7fa4e9e6130" providerId="ADAL" clId="{B60A75DA-A28A-4A48-823B-161873E1842D}" dt="2021-02-22T03:25:02.539" v="3044"/>
          <ac:spMkLst>
            <pc:docMk/>
            <pc:sldMk cId="2171435770" sldId="275"/>
            <ac:spMk id="5" creationId="{2933B7A1-493B-4DC3-9E33-29F8D183246F}"/>
          </ac:spMkLst>
        </pc:spChg>
        <pc:picChg chg="add mod ord">
          <ac:chgData name="John Julian" userId="29300715-b10e-48a2-887f-b7fa4e9e6130" providerId="ADAL" clId="{B60A75DA-A28A-4A48-823B-161873E1842D}" dt="2021-02-21T19:38:30.570" v="554" actId="167"/>
          <ac:picMkLst>
            <pc:docMk/>
            <pc:sldMk cId="2171435770" sldId="275"/>
            <ac:picMk id="4" creationId="{43F03017-1B39-40D9-813D-A86E289F7F6B}"/>
          </ac:picMkLst>
        </pc:picChg>
      </pc:sldChg>
      <pc:sldChg chg="modSp new del mod">
        <pc:chgData name="John Julian" userId="29300715-b10e-48a2-887f-b7fa4e9e6130" providerId="ADAL" clId="{B60A75DA-A28A-4A48-823B-161873E1842D}" dt="2021-02-21T19:36:32.270" v="497" actId="47"/>
        <pc:sldMkLst>
          <pc:docMk/>
          <pc:sldMk cId="2944466515" sldId="275"/>
        </pc:sldMkLst>
        <pc:spChg chg="mod">
          <ac:chgData name="John Julian" userId="29300715-b10e-48a2-887f-b7fa4e9e6130" providerId="ADAL" clId="{B60A75DA-A28A-4A48-823B-161873E1842D}" dt="2021-02-21T19:36:20.810" v="496" actId="20577"/>
          <ac:spMkLst>
            <pc:docMk/>
            <pc:sldMk cId="2944466515" sldId="275"/>
            <ac:spMk id="2" creationId="{0905AC0A-9368-4DA4-A843-8A42859E74B0}"/>
          </ac:spMkLst>
        </pc:spChg>
      </pc:sldChg>
      <pc:sldChg chg="modSp new mod">
        <pc:chgData name="John Julian" userId="29300715-b10e-48a2-887f-b7fa4e9e6130" providerId="ADAL" clId="{B60A75DA-A28A-4A48-823B-161873E1842D}" dt="2021-02-21T19:47:12.984" v="597" actId="20577"/>
        <pc:sldMkLst>
          <pc:docMk/>
          <pc:sldMk cId="3975792676" sldId="276"/>
        </pc:sldMkLst>
        <pc:spChg chg="mod">
          <ac:chgData name="John Julian" userId="29300715-b10e-48a2-887f-b7fa4e9e6130" providerId="ADAL" clId="{B60A75DA-A28A-4A48-823B-161873E1842D}" dt="2021-02-21T19:38:50.385" v="567" actId="20577"/>
          <ac:spMkLst>
            <pc:docMk/>
            <pc:sldMk cId="3975792676" sldId="276"/>
            <ac:spMk id="2" creationId="{770EE2AE-CBCF-473D-8D6A-75C6AC2DBA1C}"/>
          </ac:spMkLst>
        </pc:spChg>
        <pc:spChg chg="mod">
          <ac:chgData name="John Julian" userId="29300715-b10e-48a2-887f-b7fa4e9e6130" providerId="ADAL" clId="{B60A75DA-A28A-4A48-823B-161873E1842D}" dt="2021-02-21T19:47:12.984" v="597" actId="20577"/>
          <ac:spMkLst>
            <pc:docMk/>
            <pc:sldMk cId="3975792676" sldId="276"/>
            <ac:spMk id="3" creationId="{2EA0B753-BAF6-4C08-97E5-E1E8C2272891}"/>
          </ac:spMkLst>
        </pc:spChg>
      </pc:sldChg>
      <pc:sldChg chg="addSp delSp modSp new mod modAnim">
        <pc:chgData name="John Julian" userId="29300715-b10e-48a2-887f-b7fa4e9e6130" providerId="ADAL" clId="{B60A75DA-A28A-4A48-823B-161873E1842D}" dt="2021-02-22T03:25:20.792" v="3046"/>
        <pc:sldMkLst>
          <pc:docMk/>
          <pc:sldMk cId="1184760502" sldId="277"/>
        </pc:sldMkLst>
        <pc:spChg chg="mod">
          <ac:chgData name="John Julian" userId="29300715-b10e-48a2-887f-b7fa4e9e6130" providerId="ADAL" clId="{B60A75DA-A28A-4A48-823B-161873E1842D}" dt="2021-02-21T20:00:39.736" v="749" actId="20577"/>
          <ac:spMkLst>
            <pc:docMk/>
            <pc:sldMk cId="1184760502" sldId="277"/>
            <ac:spMk id="2" creationId="{816B64E0-3AE0-4F69-9078-C6ACF6A95760}"/>
          </ac:spMkLst>
        </pc:spChg>
        <pc:spChg chg="mod">
          <ac:chgData name="John Julian" userId="29300715-b10e-48a2-887f-b7fa4e9e6130" providerId="ADAL" clId="{B60A75DA-A28A-4A48-823B-161873E1842D}" dt="2021-02-21T21:58:23.515" v="1462" actId="20577"/>
          <ac:spMkLst>
            <pc:docMk/>
            <pc:sldMk cId="1184760502" sldId="277"/>
            <ac:spMk id="3" creationId="{7B88DFE8-FE0D-42FF-9D14-CB799F653CC6}"/>
          </ac:spMkLst>
        </pc:spChg>
        <pc:spChg chg="add del mod">
          <ac:chgData name="John Julian" userId="29300715-b10e-48a2-887f-b7fa4e9e6130" providerId="ADAL" clId="{B60A75DA-A28A-4A48-823B-161873E1842D}" dt="2021-02-21T20:04:54.339" v="959" actId="21"/>
          <ac:spMkLst>
            <pc:docMk/>
            <pc:sldMk cId="1184760502" sldId="277"/>
            <ac:spMk id="4" creationId="{798C51FF-2371-4E46-A1D7-363C3ECE0F9B}"/>
          </ac:spMkLst>
        </pc:spChg>
      </pc:sldChg>
      <pc:sldChg chg="addSp modSp new del mod">
        <pc:chgData name="John Julian" userId="29300715-b10e-48a2-887f-b7fa4e9e6130" providerId="ADAL" clId="{B60A75DA-A28A-4A48-823B-161873E1842D}" dt="2021-02-21T23:12:42.529" v="1873" actId="47"/>
        <pc:sldMkLst>
          <pc:docMk/>
          <pc:sldMk cId="2412384245" sldId="278"/>
        </pc:sldMkLst>
        <pc:spChg chg="mod">
          <ac:chgData name="John Julian" userId="29300715-b10e-48a2-887f-b7fa4e9e6130" providerId="ADAL" clId="{B60A75DA-A28A-4A48-823B-161873E1842D}" dt="2021-02-21T20:05:14.616" v="972" actId="20577"/>
          <ac:spMkLst>
            <pc:docMk/>
            <pc:sldMk cId="2412384245" sldId="278"/>
            <ac:spMk id="2" creationId="{62AB345C-F547-45BE-B185-71F23015E95D}"/>
          </ac:spMkLst>
        </pc:spChg>
        <pc:spChg chg="mod">
          <ac:chgData name="John Julian" userId="29300715-b10e-48a2-887f-b7fa4e9e6130" providerId="ADAL" clId="{B60A75DA-A28A-4A48-823B-161873E1842D}" dt="2021-02-21T20:12:52.737" v="1370" actId="20577"/>
          <ac:spMkLst>
            <pc:docMk/>
            <pc:sldMk cId="2412384245" sldId="278"/>
            <ac:spMk id="3" creationId="{B9AF6D14-FCFC-406B-B186-5E4115D3AE82}"/>
          </ac:spMkLst>
        </pc:spChg>
        <pc:spChg chg="add mod">
          <ac:chgData name="John Julian" userId="29300715-b10e-48a2-887f-b7fa4e9e6130" providerId="ADAL" clId="{B60A75DA-A28A-4A48-823B-161873E1842D}" dt="2021-02-21T20:05:16.263" v="973"/>
          <ac:spMkLst>
            <pc:docMk/>
            <pc:sldMk cId="2412384245" sldId="278"/>
            <ac:spMk id="4" creationId="{1759903A-8011-4858-89C6-5D6AE5256E8B}"/>
          </ac:spMkLst>
        </pc:spChg>
      </pc:sldChg>
      <pc:sldChg chg="modSp new del mod">
        <pc:chgData name="John Julian" userId="29300715-b10e-48a2-887f-b7fa4e9e6130" providerId="ADAL" clId="{B60A75DA-A28A-4A48-823B-161873E1842D}" dt="2021-02-21T23:13:36.867" v="1874" actId="47"/>
        <pc:sldMkLst>
          <pc:docMk/>
          <pc:sldMk cId="489153116" sldId="279"/>
        </pc:sldMkLst>
        <pc:spChg chg="mod">
          <ac:chgData name="John Julian" userId="29300715-b10e-48a2-887f-b7fa4e9e6130" providerId="ADAL" clId="{B60A75DA-A28A-4A48-823B-161873E1842D}" dt="2021-02-21T20:13:35.828" v="1384" actId="20577"/>
          <ac:spMkLst>
            <pc:docMk/>
            <pc:sldMk cId="489153116" sldId="279"/>
            <ac:spMk id="2" creationId="{ECF62521-BF9A-4E31-ADE0-2CA999EAAAC7}"/>
          </ac:spMkLst>
        </pc:spChg>
        <pc:spChg chg="mod">
          <ac:chgData name="John Julian" userId="29300715-b10e-48a2-887f-b7fa4e9e6130" providerId="ADAL" clId="{B60A75DA-A28A-4A48-823B-161873E1842D}" dt="2021-02-21T20:13:47.533" v="1440" actId="20577"/>
          <ac:spMkLst>
            <pc:docMk/>
            <pc:sldMk cId="489153116" sldId="279"/>
            <ac:spMk id="3" creationId="{AADCD7D6-6389-4609-818D-E34D06AC4F30}"/>
          </ac:spMkLst>
        </pc:spChg>
      </pc:sldChg>
      <pc:sldChg chg="modSp new mod modAnim">
        <pc:chgData name="John Julian" userId="29300715-b10e-48a2-887f-b7fa4e9e6130" providerId="ADAL" clId="{B60A75DA-A28A-4A48-823B-161873E1842D}" dt="2021-02-22T03:25:50.859" v="3052"/>
        <pc:sldMkLst>
          <pc:docMk/>
          <pc:sldMk cId="3951369234" sldId="280"/>
        </pc:sldMkLst>
        <pc:spChg chg="mod">
          <ac:chgData name="John Julian" userId="29300715-b10e-48a2-887f-b7fa4e9e6130" providerId="ADAL" clId="{B60A75DA-A28A-4A48-823B-161873E1842D}" dt="2021-02-21T23:05:56.345" v="1500" actId="20577"/>
          <ac:spMkLst>
            <pc:docMk/>
            <pc:sldMk cId="3951369234" sldId="280"/>
            <ac:spMk id="2" creationId="{4BACC7FD-423C-45FA-AF68-A976AF50E719}"/>
          </ac:spMkLst>
        </pc:spChg>
        <pc:spChg chg="mod">
          <ac:chgData name="John Julian" userId="29300715-b10e-48a2-887f-b7fa4e9e6130" providerId="ADAL" clId="{B60A75DA-A28A-4A48-823B-161873E1842D}" dt="2021-02-21T23:12:34.208" v="1872" actId="20577"/>
          <ac:spMkLst>
            <pc:docMk/>
            <pc:sldMk cId="3951369234" sldId="280"/>
            <ac:spMk id="3" creationId="{6376844D-8401-4862-9BBD-A4D12B94884A}"/>
          </ac:spMkLst>
        </pc:spChg>
      </pc:sldChg>
      <pc:sldChg chg="modSp new mod modAnim">
        <pc:chgData name="John Julian" userId="29300715-b10e-48a2-887f-b7fa4e9e6130" providerId="ADAL" clId="{B60A75DA-A28A-4A48-823B-161873E1842D}" dt="2021-02-22T03:26:14.334" v="3054"/>
        <pc:sldMkLst>
          <pc:docMk/>
          <pc:sldMk cId="4239369248" sldId="281"/>
        </pc:sldMkLst>
        <pc:spChg chg="mod">
          <ac:chgData name="John Julian" userId="29300715-b10e-48a2-887f-b7fa4e9e6130" providerId="ADAL" clId="{B60A75DA-A28A-4A48-823B-161873E1842D}" dt="2021-02-21T23:14:43.303" v="1888" actId="20577"/>
          <ac:spMkLst>
            <pc:docMk/>
            <pc:sldMk cId="4239369248" sldId="281"/>
            <ac:spMk id="2" creationId="{19834F76-DDD5-4ED5-9C8F-3D1A9C438F1F}"/>
          </ac:spMkLst>
        </pc:spChg>
        <pc:spChg chg="mod">
          <ac:chgData name="John Julian" userId="29300715-b10e-48a2-887f-b7fa4e9e6130" providerId="ADAL" clId="{B60A75DA-A28A-4A48-823B-161873E1842D}" dt="2021-02-21T23:26:43.508" v="2418" actId="20577"/>
          <ac:spMkLst>
            <pc:docMk/>
            <pc:sldMk cId="4239369248" sldId="281"/>
            <ac:spMk id="3" creationId="{9EE5160A-5962-41EA-8A62-892541D8DF0C}"/>
          </ac:spMkLst>
        </pc:spChg>
      </pc:sldChg>
      <pc:sldChg chg="modSp add mod modAnim">
        <pc:chgData name="John Julian" userId="29300715-b10e-48a2-887f-b7fa4e9e6130" providerId="ADAL" clId="{B60A75DA-A28A-4A48-823B-161873E1842D}" dt="2021-02-22T03:26:27.857" v="3055"/>
        <pc:sldMkLst>
          <pc:docMk/>
          <pc:sldMk cId="3671585161" sldId="282"/>
        </pc:sldMkLst>
        <pc:spChg chg="mod">
          <ac:chgData name="John Julian" userId="29300715-b10e-48a2-887f-b7fa4e9e6130" providerId="ADAL" clId="{B60A75DA-A28A-4A48-823B-161873E1842D}" dt="2021-02-21T23:26:05.578" v="2369"/>
          <ac:spMkLst>
            <pc:docMk/>
            <pc:sldMk cId="3671585161" sldId="282"/>
            <ac:spMk id="3" creationId="{9EE5160A-5962-41EA-8A62-892541D8DF0C}"/>
          </ac:spMkLst>
        </pc:spChg>
      </pc:sldChg>
      <pc:sldChg chg="modSp new mod modAnim">
        <pc:chgData name="John Julian" userId="29300715-b10e-48a2-887f-b7fa4e9e6130" providerId="ADAL" clId="{B60A75DA-A28A-4A48-823B-161873E1842D}" dt="2021-02-22T03:28:14.007" v="3085"/>
        <pc:sldMkLst>
          <pc:docMk/>
          <pc:sldMk cId="409986903" sldId="283"/>
        </pc:sldMkLst>
        <pc:spChg chg="mod">
          <ac:chgData name="John Julian" userId="29300715-b10e-48a2-887f-b7fa4e9e6130" providerId="ADAL" clId="{B60A75DA-A28A-4A48-823B-161873E1842D}" dt="2021-02-21T23:31:56.453" v="2446" actId="20577"/>
          <ac:spMkLst>
            <pc:docMk/>
            <pc:sldMk cId="409986903" sldId="283"/>
            <ac:spMk id="2" creationId="{8B33FC14-036F-4A7E-A372-293A01BDDA48}"/>
          </ac:spMkLst>
        </pc:spChg>
        <pc:spChg chg="mod">
          <ac:chgData name="John Julian" userId="29300715-b10e-48a2-887f-b7fa4e9e6130" providerId="ADAL" clId="{B60A75DA-A28A-4A48-823B-161873E1842D}" dt="2021-02-22T03:27:55.469" v="3077" actId="6549"/>
          <ac:spMkLst>
            <pc:docMk/>
            <pc:sldMk cId="409986903" sldId="283"/>
            <ac:spMk id="3" creationId="{1AC3548E-FAFB-42D1-9E1B-ABE2D3040CA8}"/>
          </ac:spMkLst>
        </pc:spChg>
      </pc:sldChg>
      <pc:sldChg chg="addSp delSp modSp new mod">
        <pc:chgData name="John Julian" userId="29300715-b10e-48a2-887f-b7fa4e9e6130" providerId="ADAL" clId="{B60A75DA-A28A-4A48-823B-161873E1842D}" dt="2021-02-22T03:30:53.785" v="3102" actId="20577"/>
        <pc:sldMkLst>
          <pc:docMk/>
          <pc:sldMk cId="48431253" sldId="284"/>
        </pc:sldMkLst>
        <pc:spChg chg="mod">
          <ac:chgData name="John Julian" userId="29300715-b10e-48a2-887f-b7fa4e9e6130" providerId="ADAL" clId="{B60A75DA-A28A-4A48-823B-161873E1842D}" dt="2021-02-22T03:30:53.785" v="3102" actId="20577"/>
          <ac:spMkLst>
            <pc:docMk/>
            <pc:sldMk cId="48431253" sldId="284"/>
            <ac:spMk id="2" creationId="{C55B5819-208F-4517-84A5-9BA3B792C076}"/>
          </ac:spMkLst>
        </pc:spChg>
        <pc:spChg chg="del">
          <ac:chgData name="John Julian" userId="29300715-b10e-48a2-887f-b7fa4e9e6130" providerId="ADAL" clId="{B60A75DA-A28A-4A48-823B-161873E1842D}" dt="2021-02-22T03:30:07.272" v="3087"/>
          <ac:spMkLst>
            <pc:docMk/>
            <pc:sldMk cId="48431253" sldId="284"/>
            <ac:spMk id="3" creationId="{4938B3D4-9596-4CEC-B573-BB68376F25F9}"/>
          </ac:spMkLst>
        </pc:spChg>
        <pc:spChg chg="add del mod">
          <ac:chgData name="John Julian" userId="29300715-b10e-48a2-887f-b7fa4e9e6130" providerId="ADAL" clId="{B60A75DA-A28A-4A48-823B-161873E1842D}" dt="2021-02-22T03:30:45.339" v="3090"/>
          <ac:spMkLst>
            <pc:docMk/>
            <pc:sldMk cId="48431253" sldId="284"/>
            <ac:spMk id="6" creationId="{34730C84-E3A9-4661-9276-74FD769EA676}"/>
          </ac:spMkLst>
        </pc:spChg>
        <pc:picChg chg="add del mod">
          <ac:chgData name="John Julian" userId="29300715-b10e-48a2-887f-b7fa4e9e6130" providerId="ADAL" clId="{B60A75DA-A28A-4A48-823B-161873E1842D}" dt="2021-02-22T03:30:14.485" v="3089" actId="478"/>
          <ac:picMkLst>
            <pc:docMk/>
            <pc:sldMk cId="48431253" sldId="284"/>
            <ac:picMk id="4" creationId="{FE94E3DE-6F7B-4C8C-B797-7DF8C8D22719}"/>
          </ac:picMkLst>
        </pc:picChg>
        <pc:picChg chg="add mod">
          <ac:chgData name="John Julian" userId="29300715-b10e-48a2-887f-b7fa4e9e6130" providerId="ADAL" clId="{B60A75DA-A28A-4A48-823B-161873E1842D}" dt="2021-02-22T03:30:50.203" v="3092" actId="1076"/>
          <ac:picMkLst>
            <pc:docMk/>
            <pc:sldMk cId="48431253" sldId="284"/>
            <ac:picMk id="1026" creationId="{3BC91611-90F8-46F9-888E-366610DE42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learning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learning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lear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E2AE-CBCF-473D-8D6A-75C6AC2D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B753-BAF6-4C08-97E5-E1E8C2272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Probabilistic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579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64E0-3AE0-4F69-9078-C6ACF6A9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 Theorem -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8DFE8-FE0D-42FF-9D14-CB799F653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Basic: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Extended (multiple classes):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8DFE8-FE0D-42FF-9D14-CB799F653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7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C7FD-423C-45FA-AF68-A976AF5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– Growing up in Seattle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844D-8401-4862-9BBD-A4D12B94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Going to school – given a cloudy morning, what is chance of rain?</a:t>
                </a:r>
              </a:p>
              <a:p>
                <a:r>
                  <a:rPr lang="en-US" dirty="0"/>
                  <a:t>~80% of days that rain begin cloudy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155 days of rain a year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≈0.42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210 days begin cloudy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≈60%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844D-8401-4862-9BBD-A4D12B94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3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4F76-DDD5-4ED5-9C8F-3D1A9C43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160A-5962-41EA-8A62-892541D8D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is obtained from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160A-5962-41EA-8A62-892541D8D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4F76-DDD5-4ED5-9C8F-3D1A9C43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160A-5962-41EA-8A62-892541D8D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is </a:t>
                </a:r>
                <a:r>
                  <a:rPr lang="en-US" dirty="0">
                    <a:solidFill>
                      <a:srgbClr val="E84A27"/>
                    </a:solidFill>
                  </a:rPr>
                  <a:t>naïve </a:t>
                </a:r>
                <a:r>
                  <a:rPr lang="en-US" dirty="0"/>
                  <a:t>from the strong assumption of independence of features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160A-5962-41EA-8A62-892541D8D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FC14-036F-4A7E-A372-293A01BD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3548E-FAFB-42D1-9E1B-ABE2D304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Types differs from assumptions made on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Gaussian</a:t>
                </a:r>
                <a:r>
                  <a:rPr lang="en-US" dirty="0"/>
                  <a:t> – continuous features</a:t>
                </a:r>
              </a:p>
              <a:p>
                <a:r>
                  <a:rPr lang="en-US" dirty="0"/>
                  <a:t>Bernoulli – dummy features</a:t>
                </a:r>
              </a:p>
              <a:p>
                <a:r>
                  <a:rPr lang="en-US" dirty="0"/>
                  <a:t>Multinomial – discrete features (text)</a:t>
                </a:r>
              </a:p>
              <a:p>
                <a:r>
                  <a:rPr lang="en-US" dirty="0"/>
                  <a:t>Complement multinomial – Imbalanced data (not evenly split)</a:t>
                </a:r>
              </a:p>
              <a:p>
                <a:pPr lvl="1"/>
                <a:r>
                  <a:rPr lang="en-US" dirty="0"/>
                  <a:t>Tends to outperform multinomial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3548E-FAFB-42D1-9E1B-ABE2D304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5819-208F-4517-84A5-9BA3B79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1026" name="Picture 2" descr="Image result for questions kitten">
            <a:extLst>
              <a:ext uri="{FF2B5EF4-FFF2-40B4-BE49-F238E27FC236}">
                <a16:creationId xmlns:a16="http://schemas.microsoft.com/office/drawing/2014/main" id="{3BC91611-90F8-46F9-888E-366610DE42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16" y="989556"/>
            <a:ext cx="5535168" cy="41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7D0B-62AB-4E83-A6E3-DFD514F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4C0D-B203-4472-AE87-1B79B9F38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Data-driven method</a:t>
            </a:r>
          </a:p>
          <a:p>
            <a:pPr lvl="1"/>
            <a:r>
              <a:rPr lang="en-US" i="1" dirty="0"/>
              <a:t>No inference!</a:t>
            </a:r>
          </a:p>
          <a:p>
            <a:pPr lvl="2"/>
            <a:endParaRPr lang="en-US" i="1" dirty="0"/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 lvl="1"/>
            <a:r>
              <a:rPr lang="en-US" dirty="0"/>
              <a:t>Regression problems</a:t>
            </a:r>
          </a:p>
          <a:p>
            <a:pPr lvl="1"/>
            <a:r>
              <a:rPr lang="en-US" dirty="0"/>
              <a:t>Classification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CCC27-AF8B-43E3-A5C6-A31390D6F2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Model-driven method</a:t>
            </a:r>
          </a:p>
          <a:p>
            <a:pPr lvl="2"/>
            <a:r>
              <a:rPr lang="en-US" dirty="0"/>
              <a:t>Bayes theorem</a:t>
            </a:r>
          </a:p>
          <a:p>
            <a:pPr lvl="1"/>
            <a:r>
              <a:rPr lang="en-US" i="1" dirty="0"/>
              <a:t>No inference!</a:t>
            </a:r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 lvl="1"/>
            <a:r>
              <a:rPr lang="en-US" dirty="0"/>
              <a:t>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7158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87FA-A94B-4635-BA9C-B8E3CF62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4FC3-ADB1-4B21-A5E0-E7D10E4C6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Data-Driven Algorithm</a:t>
            </a:r>
          </a:p>
        </p:txBody>
      </p:sp>
    </p:spTree>
    <p:extLst>
      <p:ext uri="{BB962C8B-B14F-4D97-AF65-F5344CB8AC3E}">
        <p14:creationId xmlns:p14="http://schemas.microsoft.com/office/powerpoint/2010/main" val="22645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C61-D1F0-406A-B7C9-B3B6C195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E547C-80CE-46DD-AA69-07FDA93CA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KNN is the </a:t>
                </a:r>
                <a:r>
                  <a:rPr lang="en-US" b="1" i="1" dirty="0">
                    <a:solidFill>
                      <a:srgbClr val="E84A27"/>
                    </a:solidFill>
                  </a:rPr>
                  <a:t>peer pressure</a:t>
                </a:r>
                <a:r>
                  <a:rPr lang="en-US" i="1" dirty="0"/>
                  <a:t> </a:t>
                </a:r>
                <a:r>
                  <a:rPr lang="en-US" dirty="0"/>
                  <a:t>algorithm</a:t>
                </a:r>
              </a:p>
              <a:p>
                <a:pPr lvl="1"/>
                <a:r>
                  <a:rPr lang="en-US" i="1" dirty="0"/>
                  <a:t>“I will do whatever my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closest friends tell me to do”</a:t>
                </a:r>
              </a:p>
              <a:p>
                <a:endParaRPr lang="en-US" dirty="0"/>
              </a:p>
              <a:p>
                <a:r>
                  <a:rPr lang="en-US" dirty="0"/>
                  <a:t>Regression</a:t>
                </a:r>
              </a:p>
              <a:p>
                <a:pPr lvl="1"/>
                <a:r>
                  <a:rPr lang="en-US" dirty="0"/>
                  <a:t>Predict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closest observations</a:t>
                </a:r>
              </a:p>
              <a:p>
                <a:r>
                  <a:rPr lang="en-US" dirty="0"/>
                  <a:t>Classification</a:t>
                </a:r>
              </a:p>
              <a:p>
                <a:pPr lvl="1"/>
                <a:r>
                  <a:rPr lang="en-US" dirty="0"/>
                  <a:t>Predict the most frequent class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closest observations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Closeness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  <a:latin typeface="Bauhaus 93" panose="04030905020B02020C02" pitchFamily="82" charset="0"/>
                  </a:rPr>
                  <a:t>STANDARDIZE</a:t>
                </a:r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E547C-80CE-46DD-AA69-07FDA93CA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3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0E0E1F-1950-4C6F-AA4E-5317E629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21" y="2120854"/>
            <a:ext cx="6063345" cy="3589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540F-C7C9-426F-9898-8D316202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68783-B58D-4F0D-8CB7-88C6A9D72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37433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r>
                      <a:rPr lang="ar-AE" sz="240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nearest observations</a:t>
                </a:r>
              </a:p>
              <a:p>
                <a:pPr marL="0" indent="0">
                  <a:buNone/>
                </a:pPr>
                <a:r>
                  <a:rPr lang="en-US" sz="2400" dirty="0"/>
                  <a:t>Nonlinear predictor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68783-B58D-4F0D-8CB7-88C6A9D72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3743325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27AC76-ECBC-47EC-8F4A-F678A8E49AE0}"/>
              </a:ext>
            </a:extLst>
          </p:cNvPr>
          <p:cNvSpPr txBox="1"/>
          <p:nvPr/>
        </p:nvSpPr>
        <p:spPr>
          <a:xfrm>
            <a:off x="1184366" y="601762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4E4E97-BEC3-4ECC-A02F-5115E4EB9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2160393"/>
            <a:ext cx="4194929" cy="3365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5C71E-FECF-4184-99EC-5ED5966E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2417B-B260-4539-9B5A-B4DE6E07D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377488" cy="2700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Prediction:</a:t>
                </a:r>
              </a:p>
              <a:p>
                <a:pPr lvl="1"/>
                <a:r>
                  <a:rPr lang="en-US" dirty="0"/>
                  <a:t>Max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Pr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2417B-B260-4539-9B5A-B4DE6E07D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377488" cy="2700338"/>
              </a:xfr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C54B00-1C06-417B-9BCA-4638D2C22DE9}"/>
              </a:ext>
            </a:extLst>
          </p:cNvPr>
          <p:cNvSpPr txBox="1"/>
          <p:nvPr/>
        </p:nvSpPr>
        <p:spPr>
          <a:xfrm>
            <a:off x="1184366" y="601762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8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3F27-D625-4D57-8ACD-B78EA2AE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B3A96-4100-44A2-8D6D-4B0EEC7F0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decreases, the flexibility __________.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B3A96-4100-44A2-8D6D-4B0EEC7F0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5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414-72C9-4C23-A2D0-8660D2C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1FD5EF-4411-4F0F-8668-F1146D02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81" y="1143000"/>
            <a:ext cx="6750437" cy="45847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15F1D-4824-4DA1-B498-ECD57494D218}"/>
              </a:ext>
            </a:extLst>
          </p:cNvPr>
          <p:cNvSpPr txBox="1"/>
          <p:nvPr/>
        </p:nvSpPr>
        <p:spPr>
          <a:xfrm>
            <a:off x="1184366" y="601762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3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F03017-1B39-40D9-813D-A86E289F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77" y="1143000"/>
            <a:ext cx="5920445" cy="458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84FF5E-73C5-4AB1-A723-1F356DC0BC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  <a:endParaRPr lang="en-US" b="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84FF5E-73C5-4AB1-A723-1F356DC0B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4937-FB7F-4AFA-9682-F250340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373139" cy="3747052"/>
          </a:xfrm>
        </p:spPr>
        <p:txBody>
          <a:bodyPr/>
          <a:lstStyle/>
          <a:p>
            <a:r>
              <a:rPr lang="en-US" dirty="0"/>
              <a:t>Cross-validation!!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3B7A1-493B-4DC3-9E33-29F8D183246F}"/>
              </a:ext>
            </a:extLst>
          </p:cNvPr>
          <p:cNvSpPr txBox="1"/>
          <p:nvPr/>
        </p:nvSpPr>
        <p:spPr>
          <a:xfrm>
            <a:off x="1184366" y="601762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3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507</TotalTime>
  <Words>394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Cambria Math</vt:lpstr>
      <vt:lpstr>Office Theme</vt:lpstr>
      <vt:lpstr>ML Classification</vt:lpstr>
      <vt:lpstr>Overview</vt:lpstr>
      <vt:lpstr>K-Nearest Neighbors</vt:lpstr>
      <vt:lpstr>KNN Intuition</vt:lpstr>
      <vt:lpstr>KNN for Regression</vt:lpstr>
      <vt:lpstr>KNN for Classification</vt:lpstr>
      <vt:lpstr>Question</vt:lpstr>
      <vt:lpstr>Answer</vt:lpstr>
      <vt:lpstr>How do we choose k?</vt:lpstr>
      <vt:lpstr>Naïve Bayes</vt:lpstr>
      <vt:lpstr>Bayes Theorem - Formulas</vt:lpstr>
      <vt:lpstr>Example – Growing up in Seattle</vt:lpstr>
      <vt:lpstr>Naïve Bayes</vt:lpstr>
      <vt:lpstr>Naïve Bayes</vt:lpstr>
      <vt:lpstr>Naïve Bayes Classifiers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Classification</dc:title>
  <dc:creator>Julian Wade</dc:creator>
  <cp:lastModifiedBy>Julian Wade</cp:lastModifiedBy>
  <cp:revision>1</cp:revision>
  <dcterms:created xsi:type="dcterms:W3CDTF">2021-02-21T19:03:42Z</dcterms:created>
  <dcterms:modified xsi:type="dcterms:W3CDTF">2021-02-22T03:30:55Z</dcterms:modified>
</cp:coreProperties>
</file>