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5" r:id="rId10"/>
    <p:sldId id="271" r:id="rId11"/>
    <p:sldId id="264" r:id="rId12"/>
    <p:sldId id="272" r:id="rId13"/>
    <p:sldId id="273" r:id="rId14"/>
    <p:sldId id="266" r:id="rId15"/>
    <p:sldId id="268" r:id="rId16"/>
    <p:sldId id="269" r:id="rId17"/>
    <p:sldId id="270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9596E-FB06-4DE8-A223-770EF2A7C69F}" v="491" dt="2021-03-12T13:55:47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0869596E-FB06-4DE8-A223-770EF2A7C69F}"/>
    <pc:docChg chg="undo custSel addSld delSld modSld">
      <pc:chgData name="John Julian" userId="29300715-b10e-48a2-887f-b7fa4e9e6130" providerId="ADAL" clId="{0869596E-FB06-4DE8-A223-770EF2A7C69F}" dt="2021-03-16T18:51:23.911" v="1749" actId="47"/>
      <pc:docMkLst>
        <pc:docMk/>
      </pc:docMkLst>
      <pc:sldChg chg="modSp modAnim">
        <pc:chgData name="John Julian" userId="29300715-b10e-48a2-887f-b7fa4e9e6130" providerId="ADAL" clId="{0869596E-FB06-4DE8-A223-770EF2A7C69F}" dt="2021-03-11T23:20:15.082" v="279" actId="20577"/>
        <pc:sldMkLst>
          <pc:docMk/>
          <pc:sldMk cId="570996451" sldId="257"/>
        </pc:sldMkLst>
        <pc:spChg chg="mod">
          <ac:chgData name="John Julian" userId="29300715-b10e-48a2-887f-b7fa4e9e6130" providerId="ADAL" clId="{0869596E-FB06-4DE8-A223-770EF2A7C69F}" dt="2021-03-11T23:20:15.082" v="279" actId="20577"/>
          <ac:spMkLst>
            <pc:docMk/>
            <pc:sldMk cId="570996451" sldId="257"/>
            <ac:spMk id="3" creationId="{6D383357-D9FC-44C0-AE46-2B9C004B2F05}"/>
          </ac:spMkLst>
        </pc:spChg>
      </pc:sldChg>
      <pc:sldChg chg="modSp">
        <pc:chgData name="John Julian" userId="29300715-b10e-48a2-887f-b7fa4e9e6130" providerId="ADAL" clId="{0869596E-FB06-4DE8-A223-770EF2A7C69F}" dt="2021-03-11T23:21:07.512" v="300" actId="20577"/>
        <pc:sldMkLst>
          <pc:docMk/>
          <pc:sldMk cId="2450512925" sldId="261"/>
        </pc:sldMkLst>
        <pc:spChg chg="mod">
          <ac:chgData name="John Julian" userId="29300715-b10e-48a2-887f-b7fa4e9e6130" providerId="ADAL" clId="{0869596E-FB06-4DE8-A223-770EF2A7C69F}" dt="2021-03-11T23:21:07.512" v="300" actId="20577"/>
          <ac:spMkLst>
            <pc:docMk/>
            <pc:sldMk cId="2450512925" sldId="261"/>
            <ac:spMk id="3" creationId="{113E4E96-B8AC-4D28-BBAB-B540B12EAD81}"/>
          </ac:spMkLst>
        </pc:spChg>
      </pc:sldChg>
      <pc:sldChg chg="addSp modSp mod">
        <pc:chgData name="John Julian" userId="29300715-b10e-48a2-887f-b7fa4e9e6130" providerId="ADAL" clId="{0869596E-FB06-4DE8-A223-770EF2A7C69F}" dt="2021-03-11T23:23:05.269" v="384" actId="14100"/>
        <pc:sldMkLst>
          <pc:docMk/>
          <pc:sldMk cId="3808240029" sldId="264"/>
        </pc:sldMkLst>
        <pc:spChg chg="add mod">
          <ac:chgData name="John Julian" userId="29300715-b10e-48a2-887f-b7fa4e9e6130" providerId="ADAL" clId="{0869596E-FB06-4DE8-A223-770EF2A7C69F}" dt="2021-03-11T23:23:05.269" v="384" actId="14100"/>
          <ac:spMkLst>
            <pc:docMk/>
            <pc:sldMk cId="3808240029" sldId="264"/>
            <ac:spMk id="3" creationId="{5BC1AE99-2C3E-445D-801A-9FE18B74A2BC}"/>
          </ac:spMkLst>
        </pc:spChg>
      </pc:sldChg>
      <pc:sldChg chg="modSp">
        <pc:chgData name="John Julian" userId="29300715-b10e-48a2-887f-b7fa4e9e6130" providerId="ADAL" clId="{0869596E-FB06-4DE8-A223-770EF2A7C69F}" dt="2021-03-11T23:44:51.385" v="1646" actId="20577"/>
        <pc:sldMkLst>
          <pc:docMk/>
          <pc:sldMk cId="4144142701" sldId="269"/>
        </pc:sldMkLst>
        <pc:spChg chg="mod">
          <ac:chgData name="John Julian" userId="29300715-b10e-48a2-887f-b7fa4e9e6130" providerId="ADAL" clId="{0869596E-FB06-4DE8-A223-770EF2A7C69F}" dt="2021-03-11T23:44:51.385" v="1646" actId="20577"/>
          <ac:spMkLst>
            <pc:docMk/>
            <pc:sldMk cId="4144142701" sldId="269"/>
            <ac:spMk id="2" creationId="{A6D2D26B-499B-4082-8875-D5E643B24D85}"/>
          </ac:spMkLst>
        </pc:spChg>
      </pc:sldChg>
      <pc:sldChg chg="addSp delSp modSp new mod">
        <pc:chgData name="John Julian" userId="29300715-b10e-48a2-887f-b7fa4e9e6130" providerId="ADAL" clId="{0869596E-FB06-4DE8-A223-770EF2A7C69F}" dt="2021-03-11T23:21:49.826" v="303" actId="1076"/>
        <pc:sldMkLst>
          <pc:docMk/>
          <pc:sldMk cId="2949490000" sldId="271"/>
        </pc:sldMkLst>
        <pc:spChg chg="mod">
          <ac:chgData name="John Julian" userId="29300715-b10e-48a2-887f-b7fa4e9e6130" providerId="ADAL" clId="{0869596E-FB06-4DE8-A223-770EF2A7C69F}" dt="2021-03-01T01:02:49.390" v="20" actId="20577"/>
          <ac:spMkLst>
            <pc:docMk/>
            <pc:sldMk cId="2949490000" sldId="271"/>
            <ac:spMk id="2" creationId="{BBF50EB0-3DD9-4E36-8394-C022501883C3}"/>
          </ac:spMkLst>
        </pc:spChg>
        <pc:spChg chg="mod">
          <ac:chgData name="John Julian" userId="29300715-b10e-48a2-887f-b7fa4e9e6130" providerId="ADAL" clId="{0869596E-FB06-4DE8-A223-770EF2A7C69F}" dt="2021-03-01T01:03:28.900" v="97" actId="20577"/>
          <ac:spMkLst>
            <pc:docMk/>
            <pc:sldMk cId="2949490000" sldId="271"/>
            <ac:spMk id="3" creationId="{CDEE7056-912D-49CC-8A2E-D8B318EE4A27}"/>
          </ac:spMkLst>
        </pc:spChg>
        <pc:spChg chg="del">
          <ac:chgData name="John Julian" userId="29300715-b10e-48a2-887f-b7fa4e9e6130" providerId="ADAL" clId="{0869596E-FB06-4DE8-A223-770EF2A7C69F}" dt="2021-03-01T01:02:42.170" v="12"/>
          <ac:spMkLst>
            <pc:docMk/>
            <pc:sldMk cId="2949490000" sldId="271"/>
            <ac:spMk id="4" creationId="{98DB0522-5FB9-4A56-8958-82795EBCEFD0}"/>
          </ac:spMkLst>
        </pc:spChg>
        <pc:picChg chg="add mod">
          <ac:chgData name="John Julian" userId="29300715-b10e-48a2-887f-b7fa4e9e6130" providerId="ADAL" clId="{0869596E-FB06-4DE8-A223-770EF2A7C69F}" dt="2021-03-11T23:21:49.826" v="303" actId="1076"/>
          <ac:picMkLst>
            <pc:docMk/>
            <pc:sldMk cId="2949490000" sldId="271"/>
            <ac:picMk id="5" creationId="{DD9F0D20-1416-4F1B-8506-0EBFCC1C8917}"/>
          </ac:picMkLst>
        </pc:picChg>
      </pc:sldChg>
      <pc:sldChg chg="modSp del mod">
        <pc:chgData name="John Julian" userId="29300715-b10e-48a2-887f-b7fa4e9e6130" providerId="ADAL" clId="{0869596E-FB06-4DE8-A223-770EF2A7C69F}" dt="2021-03-01T01:02:34.286" v="10" actId="47"/>
        <pc:sldMkLst>
          <pc:docMk/>
          <pc:sldMk cId="3650246474" sldId="271"/>
        </pc:sldMkLst>
        <pc:spChg chg="mod">
          <ac:chgData name="John Julian" userId="29300715-b10e-48a2-887f-b7fa4e9e6130" providerId="ADAL" clId="{0869596E-FB06-4DE8-A223-770EF2A7C69F}" dt="2021-03-01T01:02:30.015" v="9"/>
          <ac:spMkLst>
            <pc:docMk/>
            <pc:sldMk cId="3650246474" sldId="271"/>
            <ac:spMk id="3" creationId="{AAB05278-4255-41CB-A6C2-360D1DCB2017}"/>
          </ac:spMkLst>
        </pc:spChg>
      </pc:sldChg>
      <pc:sldChg chg="modSp add">
        <pc:chgData name="John Julian" userId="29300715-b10e-48a2-887f-b7fa4e9e6130" providerId="ADAL" clId="{0869596E-FB06-4DE8-A223-770EF2A7C69F}" dt="2021-03-12T13:54:55.666" v="1742" actId="6549"/>
        <pc:sldMkLst>
          <pc:docMk/>
          <pc:sldMk cId="1470696830" sldId="272"/>
        </pc:sldMkLst>
        <pc:spChg chg="mod">
          <ac:chgData name="John Julian" userId="29300715-b10e-48a2-887f-b7fa4e9e6130" providerId="ADAL" clId="{0869596E-FB06-4DE8-A223-770EF2A7C69F}" dt="2021-03-12T13:54:49.838" v="1737" actId="20577"/>
          <ac:spMkLst>
            <pc:docMk/>
            <pc:sldMk cId="1470696830" sldId="272"/>
            <ac:spMk id="3" creationId="{2E10299C-4080-4409-89A1-E4F4BC122686}"/>
          </ac:spMkLst>
        </pc:spChg>
        <pc:spChg chg="mod">
          <ac:chgData name="John Julian" userId="29300715-b10e-48a2-887f-b7fa4e9e6130" providerId="ADAL" clId="{0869596E-FB06-4DE8-A223-770EF2A7C69F}" dt="2021-03-12T13:54:55.666" v="1742" actId="6549"/>
          <ac:spMkLst>
            <pc:docMk/>
            <pc:sldMk cId="1470696830" sldId="272"/>
            <ac:spMk id="4" creationId="{BA2E24A4-F906-40E4-B168-3C7F37D007A5}"/>
          </ac:spMkLst>
        </pc:spChg>
      </pc:sldChg>
      <pc:sldChg chg="modSp new mod">
        <pc:chgData name="John Julian" userId="29300715-b10e-48a2-887f-b7fa4e9e6130" providerId="ADAL" clId="{0869596E-FB06-4DE8-A223-770EF2A7C69F}" dt="2021-03-12T13:55:47.824" v="1748"/>
        <pc:sldMkLst>
          <pc:docMk/>
          <pc:sldMk cId="575992245" sldId="273"/>
        </pc:sldMkLst>
        <pc:spChg chg="mod">
          <ac:chgData name="John Julian" userId="29300715-b10e-48a2-887f-b7fa4e9e6130" providerId="ADAL" clId="{0869596E-FB06-4DE8-A223-770EF2A7C69F}" dt="2021-03-11T23:23:53.175" v="426" actId="20577"/>
          <ac:spMkLst>
            <pc:docMk/>
            <pc:sldMk cId="575992245" sldId="273"/>
            <ac:spMk id="2" creationId="{644D274A-A235-4E65-8DF1-3689106725AA}"/>
          </ac:spMkLst>
        </pc:spChg>
        <pc:spChg chg="mod">
          <ac:chgData name="John Julian" userId="29300715-b10e-48a2-887f-b7fa4e9e6130" providerId="ADAL" clId="{0869596E-FB06-4DE8-A223-770EF2A7C69F}" dt="2021-03-12T13:55:47.824" v="1748"/>
          <ac:spMkLst>
            <pc:docMk/>
            <pc:sldMk cId="575992245" sldId="273"/>
            <ac:spMk id="3" creationId="{C90C468E-6816-4F6A-AE6A-C30C95A115EB}"/>
          </ac:spMkLst>
        </pc:spChg>
      </pc:sldChg>
      <pc:sldChg chg="modSp new del mod">
        <pc:chgData name="John Julian" userId="29300715-b10e-48a2-887f-b7fa4e9e6130" providerId="ADAL" clId="{0869596E-FB06-4DE8-A223-770EF2A7C69F}" dt="2021-03-16T18:51:23.911" v="1749" actId="47"/>
        <pc:sldMkLst>
          <pc:docMk/>
          <pc:sldMk cId="472439983" sldId="274"/>
        </pc:sldMkLst>
        <pc:spChg chg="mod">
          <ac:chgData name="John Julian" userId="29300715-b10e-48a2-887f-b7fa4e9e6130" providerId="ADAL" clId="{0869596E-FB06-4DE8-A223-770EF2A7C69F}" dt="2021-03-11T23:30:52.123" v="887" actId="20577"/>
          <ac:spMkLst>
            <pc:docMk/>
            <pc:sldMk cId="472439983" sldId="274"/>
            <ac:spMk id="2" creationId="{9753D84A-9919-478F-A2FE-516FE2B79107}"/>
          </ac:spMkLst>
        </pc:spChg>
        <pc:spChg chg="mod">
          <ac:chgData name="John Julian" userId="29300715-b10e-48a2-887f-b7fa4e9e6130" providerId="ADAL" clId="{0869596E-FB06-4DE8-A223-770EF2A7C69F}" dt="2021-03-11T23:33:30.544" v="1000" actId="5793"/>
          <ac:spMkLst>
            <pc:docMk/>
            <pc:sldMk cId="472439983" sldId="274"/>
            <ac:spMk id="3" creationId="{132BF3C2-25E6-4AE7-8FB3-8747C46FAB4F}"/>
          </ac:spMkLst>
        </pc:spChg>
      </pc:sldChg>
      <pc:sldChg chg="modSp new mod">
        <pc:chgData name="John Julian" userId="29300715-b10e-48a2-887f-b7fa4e9e6130" providerId="ADAL" clId="{0869596E-FB06-4DE8-A223-770EF2A7C69F}" dt="2021-03-11T23:36:53.207" v="1138" actId="20577"/>
        <pc:sldMkLst>
          <pc:docMk/>
          <pc:sldMk cId="2605287237" sldId="275"/>
        </pc:sldMkLst>
        <pc:spChg chg="mod">
          <ac:chgData name="John Julian" userId="29300715-b10e-48a2-887f-b7fa4e9e6130" providerId="ADAL" clId="{0869596E-FB06-4DE8-A223-770EF2A7C69F}" dt="2021-03-11T23:33:52.400" v="1003" actId="27636"/>
          <ac:spMkLst>
            <pc:docMk/>
            <pc:sldMk cId="2605287237" sldId="275"/>
            <ac:spMk id="2" creationId="{5BCB7134-3237-4B05-A780-FDCDC73C900D}"/>
          </ac:spMkLst>
        </pc:spChg>
        <pc:spChg chg="mod">
          <ac:chgData name="John Julian" userId="29300715-b10e-48a2-887f-b7fa4e9e6130" providerId="ADAL" clId="{0869596E-FB06-4DE8-A223-770EF2A7C69F}" dt="2021-03-11T23:34:39.777" v="1079" actId="313"/>
          <ac:spMkLst>
            <pc:docMk/>
            <pc:sldMk cId="2605287237" sldId="275"/>
            <ac:spMk id="3" creationId="{C2720141-4C31-4A89-9745-626792454E8B}"/>
          </ac:spMkLst>
        </pc:spChg>
        <pc:spChg chg="mod">
          <ac:chgData name="John Julian" userId="29300715-b10e-48a2-887f-b7fa4e9e6130" providerId="ADAL" clId="{0869596E-FB06-4DE8-A223-770EF2A7C69F}" dt="2021-03-11T23:36:53.207" v="1138" actId="20577"/>
          <ac:spMkLst>
            <pc:docMk/>
            <pc:sldMk cId="2605287237" sldId="275"/>
            <ac:spMk id="4" creationId="{7C8741DF-8499-47BA-B5FE-65665F16786B}"/>
          </ac:spMkLst>
        </pc:spChg>
      </pc:sldChg>
      <pc:sldChg chg="modSp new mod">
        <pc:chgData name="John Julian" userId="29300715-b10e-48a2-887f-b7fa4e9e6130" providerId="ADAL" clId="{0869596E-FB06-4DE8-A223-770EF2A7C69F}" dt="2021-03-11T23:44:11.088" v="1631" actId="20577"/>
        <pc:sldMkLst>
          <pc:docMk/>
          <pc:sldMk cId="3197567624" sldId="276"/>
        </pc:sldMkLst>
        <pc:spChg chg="mod">
          <ac:chgData name="John Julian" userId="29300715-b10e-48a2-887f-b7fa4e9e6130" providerId="ADAL" clId="{0869596E-FB06-4DE8-A223-770EF2A7C69F}" dt="2021-03-11T23:37:15.786" v="1158" actId="20577"/>
          <ac:spMkLst>
            <pc:docMk/>
            <pc:sldMk cId="3197567624" sldId="276"/>
            <ac:spMk id="2" creationId="{362AEB36-C5C2-4FF8-A7FA-CCCD5E544414}"/>
          </ac:spMkLst>
        </pc:spChg>
        <pc:spChg chg="mod">
          <ac:chgData name="John Julian" userId="29300715-b10e-48a2-887f-b7fa4e9e6130" providerId="ADAL" clId="{0869596E-FB06-4DE8-A223-770EF2A7C69F}" dt="2021-03-11T23:44:11.088" v="1631" actId="20577"/>
          <ac:spMkLst>
            <pc:docMk/>
            <pc:sldMk cId="3197567624" sldId="276"/>
            <ac:spMk id="3" creationId="{94C2F33A-7B3B-40D5-A8FE-D6DA540F3B16}"/>
          </ac:spMkLst>
        </pc:spChg>
      </pc:sldChg>
    </pc:docChg>
  </pc:docChgLst>
  <pc:docChgLst>
    <pc:chgData name="John Julian" userId="29300715-b10e-48a2-887f-b7fa4e9e6130" providerId="ADAL" clId="{10695895-0F21-43CF-8F50-E1AA24B63E6C}"/>
    <pc:docChg chg="custSel addSld modSld">
      <pc:chgData name="John Julian" userId="29300715-b10e-48a2-887f-b7fa4e9e6130" providerId="ADAL" clId="{10695895-0F21-43CF-8F50-E1AA24B63E6C}" dt="2021-03-01T01:01:28.548" v="53" actId="20577"/>
      <pc:docMkLst>
        <pc:docMk/>
      </pc:docMkLst>
      <pc:sldChg chg="modSp">
        <pc:chgData name="John Julian" userId="29300715-b10e-48a2-887f-b7fa4e9e6130" providerId="ADAL" clId="{10695895-0F21-43CF-8F50-E1AA24B63E6C}" dt="2021-03-01T01:00:50.620" v="2" actId="12"/>
        <pc:sldMkLst>
          <pc:docMk/>
          <pc:sldMk cId="648414889" sldId="263"/>
        </pc:sldMkLst>
        <pc:spChg chg="mod">
          <ac:chgData name="John Julian" userId="29300715-b10e-48a2-887f-b7fa4e9e6130" providerId="ADAL" clId="{10695895-0F21-43CF-8F50-E1AA24B63E6C}" dt="2021-03-01T01:00:50.620" v="2" actId="12"/>
          <ac:spMkLst>
            <pc:docMk/>
            <pc:sldMk cId="648414889" sldId="263"/>
            <ac:spMk id="3" creationId="{3D94BA51-7DBB-42EF-81AA-A131AE9F50B7}"/>
          </ac:spMkLst>
        </pc:spChg>
      </pc:sldChg>
      <pc:sldChg chg="modSp mod">
        <pc:chgData name="John Julian" userId="29300715-b10e-48a2-887f-b7fa4e9e6130" providerId="ADAL" clId="{10695895-0F21-43CF-8F50-E1AA24B63E6C}" dt="2021-03-01T01:01:17.352" v="45" actId="5793"/>
        <pc:sldMkLst>
          <pc:docMk/>
          <pc:sldMk cId="2903148977" sldId="265"/>
        </pc:sldMkLst>
        <pc:spChg chg="mod">
          <ac:chgData name="John Julian" userId="29300715-b10e-48a2-887f-b7fa4e9e6130" providerId="ADAL" clId="{10695895-0F21-43CF-8F50-E1AA24B63E6C}" dt="2021-03-01T01:01:17.352" v="45" actId="5793"/>
          <ac:spMkLst>
            <pc:docMk/>
            <pc:sldMk cId="2903148977" sldId="265"/>
            <ac:spMk id="2" creationId="{1EE9C418-76CF-4C23-A7C8-637C25055608}"/>
          </ac:spMkLst>
        </pc:spChg>
      </pc:sldChg>
      <pc:sldChg chg="modSp new mod">
        <pc:chgData name="John Julian" userId="29300715-b10e-48a2-887f-b7fa4e9e6130" providerId="ADAL" clId="{10695895-0F21-43CF-8F50-E1AA24B63E6C}" dt="2021-03-01T01:01:28.548" v="53" actId="20577"/>
        <pc:sldMkLst>
          <pc:docMk/>
          <pc:sldMk cId="3650246474" sldId="271"/>
        </pc:sldMkLst>
        <pc:spChg chg="mod">
          <ac:chgData name="John Julian" userId="29300715-b10e-48a2-887f-b7fa4e9e6130" providerId="ADAL" clId="{10695895-0F21-43CF-8F50-E1AA24B63E6C}" dt="2021-03-01T01:01:28.548" v="53" actId="20577"/>
          <ac:spMkLst>
            <pc:docMk/>
            <pc:sldMk cId="3650246474" sldId="271"/>
            <ac:spMk id="2" creationId="{AEB9078B-5251-4B17-9BBC-7DBD38713E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svm.SVC.html" TargetMode="External"/><Relationship Id="rId2" Type="http://schemas.openxmlformats.org/officeDocument/2006/relationships/hyperlink" Target="https://scikit-learn.org/stable/modules/classes.html#module-sklearn.sv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svm.LinearSVR.html#sklearn.svm.LinearSVR" TargetMode="External"/><Relationship Id="rId2" Type="http://schemas.openxmlformats.org/officeDocument/2006/relationships/hyperlink" Target="https://scikit-learn.org/stable/modules/classes.html#module-sklearn.sv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cikit-learn.org/stable/modules/generated/sklearn.svm.SVR.html#sklearn.svm.SVR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Vector Machines –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0EB0-3DD9-4E36-8394-C0225018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Answer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E7056-912D-49CC-8A2E-D8B318EE4A2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Larger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Specifies smaller region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E7056-912D-49CC-8A2E-D8B318EE4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9F0D20-1416-4F1B-8506-0EBFCC1C89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75355" y="1593969"/>
            <a:ext cx="7194755" cy="404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9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EE09F73-A847-4ECD-8B1F-E0584911B9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↑⟹↑</m:t>
                    </m:r>
                  </m:oMath>
                </a14:m>
                <a:r>
                  <a:rPr lang="en-US" dirty="0"/>
                  <a:t> flexibility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↑⟹↓</m:t>
                    </m:r>
                  </m:oMath>
                </a14:m>
                <a:r>
                  <a:rPr lang="en-US" dirty="0"/>
                  <a:t> margin violations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EE09F73-A847-4ECD-8B1F-E0584911B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6415" r="-185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6967BD-D500-4741-A57C-7802CE79A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5446" y="1143000"/>
            <a:ext cx="6701107" cy="4584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C1AE99-2C3E-445D-801A-9FE18B74A2BC}"/>
                  </a:ext>
                </a:extLst>
              </p:cNvPr>
              <p:cNvSpPr txBox="1"/>
              <p:nvPr/>
            </p:nvSpPr>
            <p:spPr>
              <a:xfrm>
                <a:off x="1258529" y="6046839"/>
                <a:ext cx="10304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Computationally challenging to find optimum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slow training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C1AE99-2C3E-445D-801A-9FE18B74A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529" y="6046839"/>
                <a:ext cx="10304206" cy="523220"/>
              </a:xfrm>
              <a:prstGeom prst="rect">
                <a:avLst/>
              </a:prstGeom>
              <a:blipFill>
                <a:blip r:embed="rId4"/>
                <a:stretch>
                  <a:fillRect l="-118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24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4B31AF-3116-4374-BAA3-7E2851EA3E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Multiple Classes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4B31AF-3116-4374-BAA3-7E2851EA3E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8283" b="-49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0299C-4080-4409-89A1-E4F4BC12268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One-vs-one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ar-AE" dirty="0"/>
                  <a:t>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models to estimate</a:t>
                </a:r>
              </a:p>
              <a:p>
                <a:endParaRPr lang="en-US" dirty="0"/>
              </a:p>
              <a:p>
                <a:r>
                  <a:rPr lang="en-US" dirty="0"/>
                  <a:t>Classification – most frequently assigned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0299C-4080-4409-89A1-E4F4BC1226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A2E24A4-F906-40E4-B168-3C7F37D007A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One-vs-all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models to estimate</a:t>
                </a:r>
              </a:p>
              <a:p>
                <a:endParaRPr lang="en-US" dirty="0"/>
              </a:p>
              <a:p>
                <a:r>
                  <a:rPr lang="en-US" dirty="0"/>
                  <a:t>Classification – greatest distance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hyperplane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A2E24A4-F906-40E4-B168-3C7F37D00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118" r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6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274A-A235-4E65-8DF1-36891067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– Scikit-learn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C468E-6816-4F6A-AE6A-C30C95A11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hlinkClick r:id="rId2"/>
                  </a:rPr>
                  <a:t>sklearn.svm</a:t>
                </a:r>
                <a:r>
                  <a:rPr lang="en-US" dirty="0" err="1"/>
                  <a:t>.</a:t>
                </a:r>
                <a:r>
                  <a:rPr lang="en-US" dirty="0" err="1">
                    <a:hlinkClick r:id="rId3"/>
                  </a:rPr>
                  <a:t>SVC</a:t>
                </a:r>
                <a:r>
                  <a:rPr lang="en-US" dirty="0">
                    <a:hlinkClick r:id="rId3"/>
                  </a:rPr>
                  <a:t>()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Important parameters:</a:t>
                </a:r>
              </a:p>
              <a:p>
                <a:r>
                  <a:rPr lang="en-US" dirty="0">
                    <a:solidFill>
                      <a:srgbClr val="E84A27"/>
                    </a:solidFill>
                  </a:rPr>
                  <a:t>kernel</a:t>
                </a:r>
                <a:r>
                  <a:rPr lang="en-US" dirty="0"/>
                  <a:t>: polynomial, RBF, etc.</a:t>
                </a:r>
              </a:p>
              <a:p>
                <a:r>
                  <a:rPr lang="en-US" dirty="0">
                    <a:solidFill>
                      <a:srgbClr val="E84A27"/>
                    </a:solidFill>
                  </a:rPr>
                  <a:t>C</a:t>
                </a:r>
                <a:r>
                  <a:rPr lang="en-US" dirty="0"/>
                  <a:t>: margin violation crankiness level</a:t>
                </a:r>
              </a:p>
              <a:p>
                <a:r>
                  <a:rPr lang="en-US" dirty="0" err="1">
                    <a:solidFill>
                      <a:srgbClr val="E84A27"/>
                    </a:solidFill>
                  </a:rPr>
                  <a:t>decision_function_shape</a:t>
                </a:r>
                <a:r>
                  <a:rPr lang="en-US" dirty="0"/>
                  <a:t>: “</a:t>
                </a:r>
                <a:r>
                  <a:rPr lang="en-US" dirty="0" err="1"/>
                  <a:t>ovr</a:t>
                </a:r>
                <a:r>
                  <a:rPr lang="en-US" dirty="0"/>
                  <a:t>” one-vs-rest | “</a:t>
                </a:r>
                <a:r>
                  <a:rPr lang="en-US" dirty="0" err="1"/>
                  <a:t>ovo</a:t>
                </a:r>
                <a:r>
                  <a:rPr lang="en-US" dirty="0"/>
                  <a:t>” one-vs-one</a:t>
                </a:r>
              </a:p>
              <a:p>
                <a:pPr marL="0" indent="0">
                  <a:buNone/>
                </a:pPr>
                <a:r>
                  <a:rPr lang="en-US" dirty="0"/>
                  <a:t>Polynomial kernel parameters:</a:t>
                </a:r>
              </a:p>
              <a:p>
                <a:r>
                  <a:rPr lang="en-US" dirty="0">
                    <a:solidFill>
                      <a:srgbClr val="E84A27"/>
                    </a:solidFill>
                  </a:rPr>
                  <a:t>degree</a:t>
                </a:r>
                <a:r>
                  <a:rPr lang="en-US" dirty="0"/>
                  <a:t>: self-explanatory</a:t>
                </a:r>
              </a:p>
              <a:p>
                <a:r>
                  <a:rPr lang="en-US" dirty="0">
                    <a:solidFill>
                      <a:srgbClr val="E84A27"/>
                    </a:solidFill>
                  </a:rPr>
                  <a:t>coef0</a:t>
                </a:r>
                <a:r>
                  <a:rPr lang="en-US" dirty="0"/>
                  <a:t>: progressively larger weight on higher order degrees</a:t>
                </a:r>
              </a:p>
              <a:p>
                <a:pPr marL="0" indent="0">
                  <a:buNone/>
                </a:pPr>
                <a:r>
                  <a:rPr lang="en-US" dirty="0"/>
                  <a:t>Radial basis function parameter:</a:t>
                </a:r>
              </a:p>
              <a:p>
                <a:r>
                  <a:rPr lang="en-US" dirty="0">
                    <a:solidFill>
                      <a:srgbClr val="E84A27"/>
                    </a:solidFill>
                  </a:rPr>
                  <a:t>gamma</a:t>
                </a:r>
                <a:r>
                  <a:rPr lang="en-US" dirty="0"/>
                  <a:t>: width of bell curve.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regularization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C468E-6816-4F6A-AE6A-C30C95A11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992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E65B-675A-4D0D-B0D7-7D9F86E7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F9D-E79A-44D4-BBC8-90FD9325F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on the street!</a:t>
            </a:r>
          </a:p>
        </p:txBody>
      </p:sp>
    </p:spTree>
    <p:extLst>
      <p:ext uri="{BB962C8B-B14F-4D97-AF65-F5344CB8AC3E}">
        <p14:creationId xmlns:p14="http://schemas.microsoft.com/office/powerpoint/2010/main" val="118036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7EC1-98D3-4E39-84B3-6BB0DB9C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SVM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ADEB-8AED-4482-BAB6-BEA9FA23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Classification – fit the widest street </a:t>
            </a:r>
            <a:r>
              <a:rPr lang="en-US" i="1" dirty="0">
                <a:solidFill>
                  <a:srgbClr val="E84A27"/>
                </a:solidFill>
              </a:rPr>
              <a:t>between</a:t>
            </a:r>
            <a:r>
              <a:rPr lang="en-US" i="1" dirty="0"/>
              <a:t> </a:t>
            </a:r>
            <a:r>
              <a:rPr lang="en-US" dirty="0"/>
              <a:t>the data</a:t>
            </a:r>
          </a:p>
          <a:p>
            <a:endParaRPr lang="en-US" dirty="0"/>
          </a:p>
          <a:p>
            <a:r>
              <a:rPr lang="en-US" dirty="0"/>
              <a:t>Regression – opposite idea:</a:t>
            </a:r>
          </a:p>
          <a:p>
            <a:pPr marL="0" indent="0">
              <a:buNone/>
            </a:pPr>
            <a:r>
              <a:rPr lang="en-US" dirty="0"/>
              <a:t>                          fit the widest street </a:t>
            </a:r>
            <a:r>
              <a:rPr lang="en-US" i="1" dirty="0">
                <a:solidFill>
                  <a:srgbClr val="E84A27"/>
                </a:solidFill>
              </a:rPr>
              <a:t>along</a:t>
            </a:r>
            <a:r>
              <a:rPr lang="en-US" dirty="0"/>
              <a:t> the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kernels apply!</a:t>
            </a:r>
          </a:p>
        </p:txBody>
      </p:sp>
    </p:spTree>
    <p:extLst>
      <p:ext uri="{BB962C8B-B14F-4D97-AF65-F5344CB8AC3E}">
        <p14:creationId xmlns:p14="http://schemas.microsoft.com/office/powerpoint/2010/main" val="4552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D2D26B-499B-4082-8875-D5E643B24D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SVMR New Hyperparameter: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– width of the street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D2D26B-499B-4082-8875-D5E643B24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6415" r="-2029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036A6E-C6CE-41C4-9547-9C01A00C7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5612" y="1143000"/>
            <a:ext cx="9560776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42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8E16EF-6E98-4721-9EB9-E14F24BA51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SVMR – constant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  (30 vs 36 violations)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8E16EF-6E98-4721-9EB9-E14F24BA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ADE07D-0310-4D09-8B3E-D7604543E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8006" y="1143000"/>
            <a:ext cx="9295988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9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7134-3237-4B05-A780-FDCDC73C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– 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0141-4C31-4A89-9745-626792454E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sklearn.svm</a:t>
            </a:r>
            <a:r>
              <a:rPr lang="en-US" dirty="0" err="1"/>
              <a:t>.</a:t>
            </a:r>
            <a:r>
              <a:rPr lang="en-US" dirty="0" err="1">
                <a:hlinkClick r:id="rId3"/>
              </a:rPr>
              <a:t>LinearSVR</a:t>
            </a:r>
            <a:r>
              <a:rPr lang="en-US" dirty="0">
                <a:hlinkClick r:id="rId3"/>
              </a:rPr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Important parameters</a:t>
            </a:r>
          </a:p>
          <a:p>
            <a:r>
              <a:rPr lang="en-US" dirty="0">
                <a:solidFill>
                  <a:srgbClr val="E84A27"/>
                </a:solidFill>
              </a:rPr>
              <a:t>C</a:t>
            </a:r>
            <a:r>
              <a:rPr lang="en-US" dirty="0"/>
              <a:t>: margin violation crankiness level</a:t>
            </a:r>
          </a:p>
          <a:p>
            <a:r>
              <a:rPr lang="en-US" dirty="0">
                <a:solidFill>
                  <a:srgbClr val="E84A27"/>
                </a:solidFill>
              </a:rPr>
              <a:t>epsilon</a:t>
            </a:r>
            <a:r>
              <a:rPr lang="en-US" dirty="0"/>
              <a:t>: width of the street </a:t>
            </a:r>
          </a:p>
          <a:p>
            <a:r>
              <a:rPr lang="en-US" dirty="0">
                <a:solidFill>
                  <a:srgbClr val="E84A27"/>
                </a:solidFill>
              </a:rPr>
              <a:t>dual</a:t>
            </a:r>
            <a:r>
              <a:rPr lang="en-US" dirty="0"/>
              <a:t>: Set “False” if # </a:t>
            </a:r>
            <a:r>
              <a:rPr lang="en-US" dirty="0" err="1"/>
              <a:t>obs</a:t>
            </a:r>
            <a:r>
              <a:rPr lang="en-US" dirty="0"/>
              <a:t> &gt; # features (our case)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err="1"/>
              <a:t>LinearSVR</a:t>
            </a:r>
            <a:r>
              <a:rPr lang="en-US" i="1" dirty="0"/>
              <a:t>/C computationally optimized for linear kernels!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741DF-8499-47BA-B5FE-65665F1678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sklearn.svm</a:t>
            </a:r>
            <a:r>
              <a:rPr lang="en-US" dirty="0" err="1"/>
              <a:t>.</a:t>
            </a:r>
            <a:r>
              <a:rPr lang="en-US" dirty="0" err="1">
                <a:hlinkClick r:id="rId4"/>
              </a:rPr>
              <a:t>SVR</a:t>
            </a:r>
            <a:r>
              <a:rPr lang="en-US" dirty="0">
                <a:hlinkClick r:id="rId4"/>
              </a:rPr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Important parameters</a:t>
            </a:r>
          </a:p>
          <a:p>
            <a:r>
              <a:rPr lang="en-US" dirty="0"/>
              <a:t>C, epsilon</a:t>
            </a:r>
          </a:p>
          <a:p>
            <a:pPr marL="0" indent="0">
              <a:buNone/>
            </a:pPr>
            <a:r>
              <a:rPr lang="en-US" dirty="0"/>
              <a:t>Polynomial kernel parameters:</a:t>
            </a:r>
          </a:p>
          <a:p>
            <a:r>
              <a:rPr lang="en-US" dirty="0">
                <a:solidFill>
                  <a:srgbClr val="E84A27"/>
                </a:solidFill>
              </a:rPr>
              <a:t>degree, coef0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Radial basis function parameter:</a:t>
            </a:r>
          </a:p>
          <a:p>
            <a:r>
              <a:rPr lang="en-US" dirty="0">
                <a:solidFill>
                  <a:srgbClr val="E84A27"/>
                </a:solidFill>
              </a:rPr>
              <a:t>gamma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87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EB36-C5C2-4FF8-A7FA-CCCD5E54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Takeaways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2F33A-7B3B-40D5-A8FE-D6DA540F3B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822858" cy="4585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1. SVM classification </a:t>
                </a:r>
                <a:r>
                  <a:rPr lang="en-US" dirty="0">
                    <a:solidFill>
                      <a:srgbClr val="E84A27"/>
                    </a:solidFill>
                  </a:rPr>
                  <a:t>vs </a:t>
                </a:r>
                <a:r>
                  <a:rPr lang="en-US" dirty="0"/>
                  <a:t>regression</a:t>
                </a:r>
              </a:p>
              <a:p>
                <a:r>
                  <a:rPr lang="en-US" dirty="0"/>
                  <a:t>Separate with street </a:t>
                </a:r>
                <a:r>
                  <a:rPr lang="en-US" dirty="0">
                    <a:solidFill>
                      <a:srgbClr val="E84A27"/>
                    </a:solidFill>
                  </a:rPr>
                  <a:t>vs</a:t>
                </a:r>
                <a:r>
                  <a:rPr lang="en-US" dirty="0"/>
                  <a:t> put on street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</a:t>
                </a:r>
                <a:r>
                  <a:rPr lang="en-US" dirty="0" err="1"/>
                  <a:t>sklearn.svm.LinearSVC</a:t>
                </a:r>
                <a:r>
                  <a:rPr lang="en-US" dirty="0"/>
                  <a:t>/R computationally optimized for linear kernels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 RBF kernel fits bell curve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(looks like twist) – larger, tighter twist, tighter bell curve, more flexible, </a:t>
                </a:r>
                <a:r>
                  <a:rPr lang="en-US" i="1" dirty="0">
                    <a:solidFill>
                      <a:srgbClr val="E84A27"/>
                    </a:solidFill>
                  </a:rPr>
                  <a:t>potential</a:t>
                </a:r>
                <a:r>
                  <a:rPr lang="en-US" dirty="0"/>
                  <a:t> overfitting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4. </a:t>
                </a:r>
                <a:r>
                  <a:rPr lang="en-US" dirty="0">
                    <a:solidFill>
                      <a:srgbClr val="E84A27"/>
                    </a:solidFill>
                  </a:rPr>
                  <a:t>epsilon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E84A27"/>
                    </a:solidFill>
                  </a:rPr>
                  <a:t>C</a:t>
                </a:r>
                <a:r>
                  <a:rPr lang="en-US" dirty="0"/>
                  <a:t> </a:t>
                </a:r>
                <a:r>
                  <a:rPr lang="en-US" dirty="0" err="1"/>
                  <a:t>kinda</a:t>
                </a:r>
                <a:r>
                  <a:rPr lang="en-US" dirty="0"/>
                  <a:t> have opposite effect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2F33A-7B3B-40D5-A8FE-D6DA540F3B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822858" cy="4585447"/>
              </a:xfrm>
              <a:blipFill>
                <a:blip r:embed="rId2"/>
                <a:stretch>
                  <a:fillRect l="-1183" t="-3059" b="-2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56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7B21-8667-42DE-836B-A0FC89B6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“M” in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383357-D9FC-44C0-AE46-2B9C004B2F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Non-linear kernels</a:t>
                </a:r>
              </a:p>
              <a:p>
                <a:r>
                  <a:rPr lang="en-US" dirty="0"/>
                  <a:t>Polynomial</a:t>
                </a:r>
              </a:p>
              <a:p>
                <a:r>
                  <a:rPr lang="en-US" dirty="0"/>
                  <a:t>Gaussian Radial Basis Function (RBF)</a:t>
                </a:r>
              </a:p>
              <a:p>
                <a:r>
                  <a:rPr lang="en-US" dirty="0"/>
                  <a:t>Many more…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Tradeoff: more complex patterns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training times</a:t>
                </a:r>
              </a:p>
              <a:p>
                <a:r>
                  <a:rPr lang="en-US" dirty="0"/>
                  <a:t>Smaller training data (testing is fine)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 SVCs are a special case of the polynomial kernel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383357-D9FC-44C0-AE46-2B9C004B2F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99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8EF9BF-5A7B-43AD-AE65-BB5F56763D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Refresher: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 controls margin violations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8EF9BF-5A7B-43AD-AE65-BB5F56763D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F62B-C408-4DF9-BC47-D4E3396DE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1"/>
                <a:ext cx="10515600" cy="28384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the </a:t>
                </a:r>
                <a:r>
                  <a:rPr lang="en-US" dirty="0">
                    <a:solidFill>
                      <a:srgbClr val="E84A27"/>
                    </a:solidFill>
                  </a:rPr>
                  <a:t>inverse </a:t>
                </a:r>
                <a:r>
                  <a:rPr lang="en-US" dirty="0"/>
                  <a:t>level of regularization</a:t>
                </a:r>
              </a:p>
              <a:p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higher bias &amp; lower variance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more margin violations</a:t>
                </a:r>
              </a:p>
              <a:p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less restrictive, vice versa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level of </a:t>
                </a:r>
                <a:r>
                  <a:rPr lang="en-US" dirty="0">
                    <a:solidFill>
                      <a:srgbClr val="E84A27"/>
                    </a:solidFill>
                  </a:rPr>
                  <a:t>crankiness</a:t>
                </a:r>
                <a:r>
                  <a:rPr lang="en-US" dirty="0"/>
                  <a:t> from violating margins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F62B-C408-4DF9-BC47-D4E3396DE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1"/>
                <a:ext cx="10515600" cy="2838450"/>
              </a:xfrm>
              <a:blipFill>
                <a:blip r:embed="rId3"/>
                <a:stretch>
                  <a:fillRect l="-1043" t="-3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5F1146-604A-4EBD-973A-D990FBF1B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598" y="3166829"/>
            <a:ext cx="7954804" cy="254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7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365F-C8A2-4163-AA64-5E5E0410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Kernels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287A-8741-4D86-8108-62D2CA7AD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Wiggly widest street</a:t>
            </a:r>
          </a:p>
        </p:txBody>
      </p:sp>
    </p:spTree>
    <p:extLst>
      <p:ext uri="{BB962C8B-B14F-4D97-AF65-F5344CB8AC3E}">
        <p14:creationId xmlns:p14="http://schemas.microsoft.com/office/powerpoint/2010/main" val="280041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6A07-D526-49F5-B505-11FDA907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 – Hyperparameters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E4E96-B8AC-4D28-BBAB-B540B12EA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>
                    <a:latin typeface="Consolas" panose="020B0609020204030204" pitchFamily="49" charset="0"/>
                  </a:rPr>
                  <a:t>degree</a:t>
                </a:r>
                <a:r>
                  <a:rPr lang="en-US" dirty="0"/>
                  <a:t>) – degree of polynomial</a:t>
                </a:r>
              </a:p>
              <a:p>
                <a:r>
                  <a:rPr lang="en-US" dirty="0"/>
                  <a:t>Higher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higher flexibility</a:t>
                </a:r>
              </a:p>
              <a:p>
                <a:r>
                  <a:rPr lang="en-US" i="1" dirty="0"/>
                  <a:t>Overfitting potential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>
                    <a:latin typeface="Consolas" panose="020B0609020204030204" pitchFamily="49" charset="0"/>
                  </a:rPr>
                  <a:t>coef0</a:t>
                </a:r>
                <a:r>
                  <a:rPr lang="en-US" dirty="0"/>
                  <a:t>) – progressively larger weight on higher degree terms</a:t>
                </a:r>
              </a:p>
              <a:p>
                <a:r>
                  <a:rPr lang="en-US" dirty="0"/>
                  <a:t>Given fixed degree…</a:t>
                </a:r>
              </a:p>
              <a:p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higher flexibility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E4E96-B8AC-4D28-BBAB-B540B12EA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51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2B6BAE-9B53-49F1-9AB8-AF40947FD8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higher flexibility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2B6BAE-9B53-49F1-9AB8-AF40947FD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4802D0-A594-4550-8414-C73C9848C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8625" y="1444833"/>
            <a:ext cx="9394750" cy="39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7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F8D5-6469-4364-A26F-D26F4FA6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Radial Basis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37782-CE5A-4F65-9D94-D262A5DD6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Hidden bell curves</a:t>
            </a:r>
          </a:p>
        </p:txBody>
      </p:sp>
    </p:spTree>
    <p:extLst>
      <p:ext uri="{BB962C8B-B14F-4D97-AF65-F5344CB8AC3E}">
        <p14:creationId xmlns:p14="http://schemas.microsoft.com/office/powerpoint/2010/main" val="355578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50D4-4D8D-40DF-9FCF-53A6A9D1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RBF – Hyperparameters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4BA51-7DBB-42EF-81AA-A131AE9F5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6276"/>
                <a:ext cx="10515600" cy="458544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–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, bell curve narrows </a:t>
                </a:r>
              </a:p>
              <a:p>
                <a:r>
                  <a:rPr lang="en-US" dirty="0"/>
                  <a:t>Acts as </a:t>
                </a:r>
                <a:r>
                  <a:rPr lang="en-US" dirty="0">
                    <a:solidFill>
                      <a:srgbClr val="E84A27"/>
                    </a:solidFill>
                  </a:rPr>
                  <a:t>regularization</a:t>
                </a:r>
                <a:r>
                  <a:rPr lang="en-US" dirty="0"/>
                  <a:t>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overfitting, reduce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4BA51-7DBB-42EF-81AA-A131AE9F5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6276"/>
                <a:ext cx="10515600" cy="458544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41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C418-76CF-4C23-A7C8-637C2505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Question: which is more flexible?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B7A506-9A52-4749-AA75-0A215C40A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711" y="1143000"/>
            <a:ext cx="8150577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4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955</TotalTime>
  <Words>509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Office Theme</vt:lpstr>
      <vt:lpstr>Support Vector Machines – Part 2</vt:lpstr>
      <vt:lpstr>The “M” in SVM</vt:lpstr>
      <vt:lpstr>Refresher: C controls margin violations</vt:lpstr>
      <vt:lpstr>Polynomial Kernels</vt:lpstr>
      <vt:lpstr>Poly – Hyperparameters </vt:lpstr>
      <vt:lpstr>Higher r and d⟹ higher flexibility</vt:lpstr>
      <vt:lpstr>Gaussian Radial Basis Functions</vt:lpstr>
      <vt:lpstr>RBF – Hyperparameters</vt:lpstr>
      <vt:lpstr>Question: which is more flexible?</vt:lpstr>
      <vt:lpstr>Answer</vt:lpstr>
      <vt:lpstr>γ↑⟹↑ flexibility                C↑⟹↓ margin violations</vt:lpstr>
      <vt:lpstr>Multiple Classes (k)</vt:lpstr>
      <vt:lpstr>Implementation – Scikit-learn</vt:lpstr>
      <vt:lpstr>SVM Regression</vt:lpstr>
      <vt:lpstr>SVM Regression</vt:lpstr>
      <vt:lpstr>SVMR New Hyperparameter: ϵ – width of the street </vt:lpstr>
      <vt:lpstr>SVMR – constant ϵ   (30 vs 36 violations)</vt:lpstr>
      <vt:lpstr>Implementation – Scikit-learn</vt:lpstr>
      <vt:lpstr>Main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 – Part 2</dc:title>
  <dc:creator>Julian Wade</dc:creator>
  <cp:lastModifiedBy>Julian Wade</cp:lastModifiedBy>
  <cp:revision>8</cp:revision>
  <dcterms:created xsi:type="dcterms:W3CDTF">2021-02-28T23:51:04Z</dcterms:created>
  <dcterms:modified xsi:type="dcterms:W3CDTF">2021-03-16T18:51:35Z</dcterms:modified>
</cp:coreProperties>
</file>