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59" r:id="rId4"/>
    <p:sldId id="266" r:id="rId5"/>
    <p:sldId id="261" r:id="rId6"/>
    <p:sldId id="267" r:id="rId7"/>
    <p:sldId id="262" r:id="rId8"/>
    <p:sldId id="268" r:id="rId9"/>
    <p:sldId id="260" r:id="rId10"/>
    <p:sldId id="257" r:id="rId11"/>
    <p:sldId id="269" r:id="rId12"/>
    <p:sldId id="270" r:id="rId13"/>
    <p:sldId id="293" r:id="rId14"/>
    <p:sldId id="295" r:id="rId15"/>
    <p:sldId id="272" r:id="rId16"/>
    <p:sldId id="273" r:id="rId17"/>
    <p:sldId id="294" r:id="rId18"/>
    <p:sldId id="279" r:id="rId19"/>
    <p:sldId id="275" r:id="rId20"/>
    <p:sldId id="276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8" r:id="rId29"/>
    <p:sldId id="287" r:id="rId30"/>
    <p:sldId id="289" r:id="rId31"/>
    <p:sldId id="290" r:id="rId32"/>
    <p:sldId id="291" r:id="rId33"/>
    <p:sldId id="29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AD2C15-B0E1-425E-BC7E-CF715BAE674D}" v="288" dt="2021-04-01T21:45:03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Julian" userId="29300715-b10e-48a2-887f-b7fa4e9e6130" providerId="ADAL" clId="{D2AD2C15-B0E1-425E-BC7E-CF715BAE674D}"/>
    <pc:docChg chg="custSel addSld delSld modSld sldOrd">
      <pc:chgData name="John Julian" userId="29300715-b10e-48a2-887f-b7fa4e9e6130" providerId="ADAL" clId="{D2AD2C15-B0E1-425E-BC7E-CF715BAE674D}" dt="2021-04-01T21:45:34.112" v="1801" actId="20577"/>
      <pc:docMkLst>
        <pc:docMk/>
      </pc:docMkLst>
      <pc:sldChg chg="modSp mod modAnim">
        <pc:chgData name="John Julian" userId="29300715-b10e-48a2-887f-b7fa4e9e6130" providerId="ADAL" clId="{D2AD2C15-B0E1-425E-BC7E-CF715BAE674D}" dt="2021-03-29T02:41:42.107" v="832"/>
        <pc:sldMkLst>
          <pc:docMk/>
          <pc:sldMk cId="3283080032" sldId="259"/>
        </pc:sldMkLst>
        <pc:spChg chg="mod">
          <ac:chgData name="John Julian" userId="29300715-b10e-48a2-887f-b7fa4e9e6130" providerId="ADAL" clId="{D2AD2C15-B0E1-425E-BC7E-CF715BAE674D}" dt="2021-03-29T02:31:37.436" v="450" actId="5793"/>
          <ac:spMkLst>
            <pc:docMk/>
            <pc:sldMk cId="3283080032" sldId="259"/>
            <ac:spMk id="3" creationId="{C7008CCD-0AA5-40D3-B63D-BF4E7B28397F}"/>
          </ac:spMkLst>
        </pc:spChg>
      </pc:sldChg>
      <pc:sldChg chg="modAnim">
        <pc:chgData name="John Julian" userId="29300715-b10e-48a2-887f-b7fa4e9e6130" providerId="ADAL" clId="{D2AD2C15-B0E1-425E-BC7E-CF715BAE674D}" dt="2021-03-29T02:42:07.067" v="836"/>
        <pc:sldMkLst>
          <pc:docMk/>
          <pc:sldMk cId="1803331790" sldId="260"/>
        </pc:sldMkLst>
      </pc:sldChg>
      <pc:sldChg chg="modAnim">
        <pc:chgData name="John Julian" userId="29300715-b10e-48a2-887f-b7fa4e9e6130" providerId="ADAL" clId="{D2AD2C15-B0E1-425E-BC7E-CF715BAE674D}" dt="2021-03-29T02:41:56.766" v="835"/>
        <pc:sldMkLst>
          <pc:docMk/>
          <pc:sldMk cId="2746654763" sldId="261"/>
        </pc:sldMkLst>
      </pc:sldChg>
      <pc:sldChg chg="modAnim">
        <pc:chgData name="John Julian" userId="29300715-b10e-48a2-887f-b7fa4e9e6130" providerId="ADAL" clId="{D2AD2C15-B0E1-425E-BC7E-CF715BAE674D}" dt="2021-03-29T02:42:33.994" v="839"/>
        <pc:sldMkLst>
          <pc:docMk/>
          <pc:sldMk cId="4035771600" sldId="269"/>
        </pc:sldMkLst>
      </pc:sldChg>
      <pc:sldChg chg="addSp delSp modSp mod">
        <pc:chgData name="John Julian" userId="29300715-b10e-48a2-887f-b7fa4e9e6130" providerId="ADAL" clId="{D2AD2C15-B0E1-425E-BC7E-CF715BAE674D}" dt="2021-03-29T02:06:52.187" v="60" actId="1076"/>
        <pc:sldMkLst>
          <pc:docMk/>
          <pc:sldMk cId="3623084444" sldId="270"/>
        </pc:sldMkLst>
        <pc:spChg chg="mod">
          <ac:chgData name="John Julian" userId="29300715-b10e-48a2-887f-b7fa4e9e6130" providerId="ADAL" clId="{D2AD2C15-B0E1-425E-BC7E-CF715BAE674D}" dt="2021-03-29T02:06:45.413" v="57" actId="6549"/>
          <ac:spMkLst>
            <pc:docMk/>
            <pc:sldMk cId="3623084444" sldId="270"/>
            <ac:spMk id="2" creationId="{BB547899-C270-4049-90D5-0799BDCB378C}"/>
          </ac:spMkLst>
        </pc:spChg>
        <pc:spChg chg="del mod">
          <ac:chgData name="John Julian" userId="29300715-b10e-48a2-887f-b7fa4e9e6130" providerId="ADAL" clId="{D2AD2C15-B0E1-425E-BC7E-CF715BAE674D}" dt="2021-03-29T02:05:49.289" v="3"/>
          <ac:spMkLst>
            <pc:docMk/>
            <pc:sldMk cId="3623084444" sldId="270"/>
            <ac:spMk id="3" creationId="{806F370F-6C86-4478-AE35-BFD8A34A7004}"/>
          </ac:spMkLst>
        </pc:spChg>
        <pc:picChg chg="add del mod">
          <ac:chgData name="John Julian" userId="29300715-b10e-48a2-887f-b7fa4e9e6130" providerId="ADAL" clId="{D2AD2C15-B0E1-425E-BC7E-CF715BAE674D}" dt="2021-03-29T02:05:48.500" v="2" actId="21"/>
          <ac:picMkLst>
            <pc:docMk/>
            <pc:sldMk cId="3623084444" sldId="270"/>
            <ac:picMk id="5" creationId="{1D033449-9A7D-4C36-B847-46AF73261E48}"/>
          </ac:picMkLst>
        </pc:picChg>
        <pc:picChg chg="add mod">
          <ac:chgData name="John Julian" userId="29300715-b10e-48a2-887f-b7fa4e9e6130" providerId="ADAL" clId="{D2AD2C15-B0E1-425E-BC7E-CF715BAE674D}" dt="2021-03-29T02:06:52.187" v="60" actId="1076"/>
          <ac:picMkLst>
            <pc:docMk/>
            <pc:sldMk cId="3623084444" sldId="270"/>
            <ac:picMk id="6" creationId="{5A433FF1-CEB5-47C0-A6D7-D8F0E8112B49}"/>
          </ac:picMkLst>
        </pc:picChg>
      </pc:sldChg>
      <pc:sldChg chg="modSp del mod">
        <pc:chgData name="John Julian" userId="29300715-b10e-48a2-887f-b7fa4e9e6130" providerId="ADAL" clId="{D2AD2C15-B0E1-425E-BC7E-CF715BAE674D}" dt="2021-03-29T02:33:54.192" v="533" actId="47"/>
        <pc:sldMkLst>
          <pc:docMk/>
          <pc:sldMk cId="4154464531" sldId="271"/>
        </pc:sldMkLst>
        <pc:spChg chg="mod">
          <ac:chgData name="John Julian" userId="29300715-b10e-48a2-887f-b7fa4e9e6130" providerId="ADAL" clId="{D2AD2C15-B0E1-425E-BC7E-CF715BAE674D}" dt="2021-03-29T02:32:27.430" v="481" actId="20577"/>
          <ac:spMkLst>
            <pc:docMk/>
            <pc:sldMk cId="4154464531" sldId="271"/>
            <ac:spMk id="2" creationId="{BF0572E7-7E82-494D-A426-D928E53E33D7}"/>
          </ac:spMkLst>
        </pc:spChg>
        <pc:spChg chg="mod">
          <ac:chgData name="John Julian" userId="29300715-b10e-48a2-887f-b7fa4e9e6130" providerId="ADAL" clId="{D2AD2C15-B0E1-425E-BC7E-CF715BAE674D}" dt="2021-03-29T02:33:38.566" v="491" actId="21"/>
          <ac:spMkLst>
            <pc:docMk/>
            <pc:sldMk cId="4154464531" sldId="271"/>
            <ac:spMk id="3" creationId="{15D3E2CB-C855-4840-B31F-2F6774FD56CA}"/>
          </ac:spMkLst>
        </pc:spChg>
      </pc:sldChg>
      <pc:sldChg chg="addSp modSp del">
        <pc:chgData name="John Julian" userId="29300715-b10e-48a2-887f-b7fa4e9e6130" providerId="ADAL" clId="{D2AD2C15-B0E1-425E-BC7E-CF715BAE674D}" dt="2021-03-29T02:39:39.690" v="792" actId="2696"/>
        <pc:sldMkLst>
          <pc:docMk/>
          <pc:sldMk cId="3614813088" sldId="274"/>
        </pc:sldMkLst>
        <pc:spChg chg="add mod">
          <ac:chgData name="John Julian" userId="29300715-b10e-48a2-887f-b7fa4e9e6130" providerId="ADAL" clId="{D2AD2C15-B0E1-425E-BC7E-CF715BAE674D}" dt="2021-03-29T02:39:37.034" v="791"/>
          <ac:spMkLst>
            <pc:docMk/>
            <pc:sldMk cId="3614813088" sldId="274"/>
            <ac:spMk id="4" creationId="{EF197145-93D0-4EF1-9333-A1213C55CD9E}"/>
          </ac:spMkLst>
        </pc:spChg>
      </pc:sldChg>
      <pc:sldChg chg="modSp mod modAnim">
        <pc:chgData name="John Julian" userId="29300715-b10e-48a2-887f-b7fa4e9e6130" providerId="ADAL" clId="{D2AD2C15-B0E1-425E-BC7E-CF715BAE674D}" dt="2021-03-29T02:43:58.094" v="850" actId="207"/>
        <pc:sldMkLst>
          <pc:docMk/>
          <pc:sldMk cId="30472679" sldId="276"/>
        </pc:sldMkLst>
        <pc:spChg chg="mod">
          <ac:chgData name="John Julian" userId="29300715-b10e-48a2-887f-b7fa4e9e6130" providerId="ADAL" clId="{D2AD2C15-B0E1-425E-BC7E-CF715BAE674D}" dt="2021-03-29T02:43:58.094" v="850" actId="207"/>
          <ac:spMkLst>
            <pc:docMk/>
            <pc:sldMk cId="30472679" sldId="276"/>
            <ac:spMk id="3" creationId="{E51A1E1D-94BC-418A-B3CC-4CA582AD3A6C}"/>
          </ac:spMkLst>
        </pc:spChg>
      </pc:sldChg>
      <pc:sldChg chg="addSp delSp modSp del mod ord delAnim modAnim">
        <pc:chgData name="John Julian" userId="29300715-b10e-48a2-887f-b7fa4e9e6130" providerId="ADAL" clId="{D2AD2C15-B0E1-425E-BC7E-CF715BAE674D}" dt="2021-03-29T15:58:06.403" v="1285" actId="2696"/>
        <pc:sldMkLst>
          <pc:docMk/>
          <pc:sldMk cId="3304634441" sldId="279"/>
        </pc:sldMkLst>
        <pc:spChg chg="mod">
          <ac:chgData name="John Julian" userId="29300715-b10e-48a2-887f-b7fa4e9e6130" providerId="ADAL" clId="{D2AD2C15-B0E1-425E-BC7E-CF715BAE674D}" dt="2021-03-29T02:25:57.992" v="163" actId="20577"/>
          <ac:spMkLst>
            <pc:docMk/>
            <pc:sldMk cId="3304634441" sldId="279"/>
            <ac:spMk id="3" creationId="{DE6BD2EC-C549-4FC0-B1FC-7F6C55C829D9}"/>
          </ac:spMkLst>
        </pc:spChg>
        <pc:spChg chg="del mod">
          <ac:chgData name="John Julian" userId="29300715-b10e-48a2-887f-b7fa4e9e6130" providerId="ADAL" clId="{D2AD2C15-B0E1-425E-BC7E-CF715BAE674D}" dt="2021-03-29T02:28:21.792" v="168"/>
          <ac:spMkLst>
            <pc:docMk/>
            <pc:sldMk cId="3304634441" sldId="279"/>
            <ac:spMk id="4" creationId="{2898D890-6D26-44B1-87E8-F9F2D75273BF}"/>
          </ac:spMkLst>
        </pc:spChg>
        <pc:spChg chg="add del mod">
          <ac:chgData name="John Julian" userId="29300715-b10e-48a2-887f-b7fa4e9e6130" providerId="ADAL" clId="{D2AD2C15-B0E1-425E-BC7E-CF715BAE674D}" dt="2021-03-29T02:48:18.776" v="860" actId="478"/>
          <ac:spMkLst>
            <pc:docMk/>
            <pc:sldMk cId="3304634441" sldId="279"/>
            <ac:spMk id="8" creationId="{4F6EEF51-170E-41D2-81ED-5CF910D09A05}"/>
          </ac:spMkLst>
        </pc:spChg>
        <pc:spChg chg="add del mod">
          <ac:chgData name="John Julian" userId="29300715-b10e-48a2-887f-b7fa4e9e6130" providerId="ADAL" clId="{D2AD2C15-B0E1-425E-BC7E-CF715BAE674D}" dt="2021-03-29T02:48:19.216" v="861"/>
          <ac:spMkLst>
            <pc:docMk/>
            <pc:sldMk cId="3304634441" sldId="279"/>
            <ac:spMk id="10" creationId="{6553E734-6845-4983-ABBD-2DE0116AFDB3}"/>
          </ac:spMkLst>
        </pc:spChg>
        <pc:picChg chg="add del mod">
          <ac:chgData name="John Julian" userId="29300715-b10e-48a2-887f-b7fa4e9e6130" providerId="ADAL" clId="{D2AD2C15-B0E1-425E-BC7E-CF715BAE674D}" dt="2021-03-29T02:47:50.693" v="858" actId="478"/>
          <ac:picMkLst>
            <pc:docMk/>
            <pc:sldMk cId="3304634441" sldId="279"/>
            <ac:picMk id="6" creationId="{95B5E71D-58E1-4184-AEC7-66C2A52954BB}"/>
          </ac:picMkLst>
        </pc:picChg>
        <pc:picChg chg="add mod">
          <ac:chgData name="John Julian" userId="29300715-b10e-48a2-887f-b7fa4e9e6130" providerId="ADAL" clId="{D2AD2C15-B0E1-425E-BC7E-CF715BAE674D}" dt="2021-03-29T02:48:24.736" v="865" actId="14100"/>
          <ac:picMkLst>
            <pc:docMk/>
            <pc:sldMk cId="3304634441" sldId="279"/>
            <ac:picMk id="12" creationId="{90539DB5-A9D0-4757-A29C-122EDCFC8743}"/>
          </ac:picMkLst>
        </pc:picChg>
      </pc:sldChg>
      <pc:sldChg chg="add">
        <pc:chgData name="John Julian" userId="29300715-b10e-48a2-887f-b7fa4e9e6130" providerId="ADAL" clId="{D2AD2C15-B0E1-425E-BC7E-CF715BAE674D}" dt="2021-03-29T15:58:10.855" v="1286"/>
        <pc:sldMkLst>
          <pc:docMk/>
          <pc:sldMk cId="3638885984" sldId="279"/>
        </pc:sldMkLst>
      </pc:sldChg>
      <pc:sldChg chg="modSp modAnim">
        <pc:chgData name="John Julian" userId="29300715-b10e-48a2-887f-b7fa4e9e6130" providerId="ADAL" clId="{D2AD2C15-B0E1-425E-BC7E-CF715BAE674D}" dt="2021-03-29T02:44:13.618" v="852"/>
        <pc:sldMkLst>
          <pc:docMk/>
          <pc:sldMk cId="2918578324" sldId="281"/>
        </pc:sldMkLst>
        <pc:spChg chg="mod">
          <ac:chgData name="John Julian" userId="29300715-b10e-48a2-887f-b7fa4e9e6130" providerId="ADAL" clId="{D2AD2C15-B0E1-425E-BC7E-CF715BAE674D}" dt="2021-03-29T02:44:07.238" v="851" actId="207"/>
          <ac:spMkLst>
            <pc:docMk/>
            <pc:sldMk cId="2918578324" sldId="281"/>
            <ac:spMk id="3" creationId="{B02CBFA5-F6EF-4421-B159-15C9D2A144F6}"/>
          </ac:spMkLst>
        </pc:spChg>
      </pc:sldChg>
      <pc:sldChg chg="modSp mod modAnim">
        <pc:chgData name="John Julian" userId="29300715-b10e-48a2-887f-b7fa4e9e6130" providerId="ADAL" clId="{D2AD2C15-B0E1-425E-BC7E-CF715BAE674D}" dt="2021-03-29T02:44:27.303" v="853"/>
        <pc:sldMkLst>
          <pc:docMk/>
          <pc:sldMk cId="838944481" sldId="283"/>
        </pc:sldMkLst>
        <pc:spChg chg="mod">
          <ac:chgData name="John Julian" userId="29300715-b10e-48a2-887f-b7fa4e9e6130" providerId="ADAL" clId="{D2AD2C15-B0E1-425E-BC7E-CF715BAE674D}" dt="2021-03-29T02:43:48.908" v="848" actId="20577"/>
          <ac:spMkLst>
            <pc:docMk/>
            <pc:sldMk cId="838944481" sldId="283"/>
            <ac:spMk id="2" creationId="{54B78D45-631B-4D4F-BD9E-A50EAC09E9A7}"/>
          </ac:spMkLst>
        </pc:spChg>
        <pc:spChg chg="mod">
          <ac:chgData name="John Julian" userId="29300715-b10e-48a2-887f-b7fa4e9e6130" providerId="ADAL" clId="{D2AD2C15-B0E1-425E-BC7E-CF715BAE674D}" dt="2021-03-29T02:43:43.506" v="847" actId="207"/>
          <ac:spMkLst>
            <pc:docMk/>
            <pc:sldMk cId="838944481" sldId="283"/>
            <ac:spMk id="3" creationId="{46CC1C80-8F96-4567-8EF5-4C0293FD6E8B}"/>
          </ac:spMkLst>
        </pc:spChg>
      </pc:sldChg>
      <pc:sldChg chg="modAnim">
        <pc:chgData name="John Julian" userId="29300715-b10e-48a2-887f-b7fa4e9e6130" providerId="ADAL" clId="{D2AD2C15-B0E1-425E-BC7E-CF715BAE674D}" dt="2021-03-29T02:44:38.487" v="854"/>
        <pc:sldMkLst>
          <pc:docMk/>
          <pc:sldMk cId="1602158939" sldId="285"/>
        </pc:sldMkLst>
      </pc:sldChg>
      <pc:sldChg chg="modSp">
        <pc:chgData name="John Julian" userId="29300715-b10e-48a2-887f-b7fa4e9e6130" providerId="ADAL" clId="{D2AD2C15-B0E1-425E-BC7E-CF715BAE674D}" dt="2021-03-29T15:58:46.306" v="1290"/>
        <pc:sldMkLst>
          <pc:docMk/>
          <pc:sldMk cId="1801629596" sldId="286"/>
        </pc:sldMkLst>
        <pc:spChg chg="mod">
          <ac:chgData name="John Julian" userId="29300715-b10e-48a2-887f-b7fa4e9e6130" providerId="ADAL" clId="{D2AD2C15-B0E1-425E-BC7E-CF715BAE674D}" dt="2021-03-29T15:58:46.306" v="1290"/>
          <ac:spMkLst>
            <pc:docMk/>
            <pc:sldMk cId="1801629596" sldId="286"/>
            <ac:spMk id="3" creationId="{ED3BBF83-36D4-463D-8CE2-37AEDFA82A7D}"/>
          </ac:spMkLst>
        </pc:spChg>
      </pc:sldChg>
      <pc:sldChg chg="modSp mod">
        <pc:chgData name="John Julian" userId="29300715-b10e-48a2-887f-b7fa4e9e6130" providerId="ADAL" clId="{D2AD2C15-B0E1-425E-BC7E-CF715BAE674D}" dt="2021-03-29T15:57:37.443" v="1282" actId="20577"/>
        <pc:sldMkLst>
          <pc:docMk/>
          <pc:sldMk cId="2906690752" sldId="287"/>
        </pc:sldMkLst>
        <pc:spChg chg="mod">
          <ac:chgData name="John Julian" userId="29300715-b10e-48a2-887f-b7fa4e9e6130" providerId="ADAL" clId="{D2AD2C15-B0E1-425E-BC7E-CF715BAE674D}" dt="2021-03-29T15:57:37.443" v="1282" actId="20577"/>
          <ac:spMkLst>
            <pc:docMk/>
            <pc:sldMk cId="2906690752" sldId="287"/>
            <ac:spMk id="3" creationId="{6C88C285-44A4-46B2-9016-E7FBA65B0616}"/>
          </ac:spMkLst>
        </pc:spChg>
      </pc:sldChg>
      <pc:sldChg chg="modSp mod">
        <pc:chgData name="John Julian" userId="29300715-b10e-48a2-887f-b7fa4e9e6130" providerId="ADAL" clId="{D2AD2C15-B0E1-425E-BC7E-CF715BAE674D}" dt="2021-03-29T15:58:29.879" v="1289" actId="27636"/>
        <pc:sldMkLst>
          <pc:docMk/>
          <pc:sldMk cId="3990378223" sldId="289"/>
        </pc:sldMkLst>
        <pc:spChg chg="mod">
          <ac:chgData name="John Julian" userId="29300715-b10e-48a2-887f-b7fa4e9e6130" providerId="ADAL" clId="{D2AD2C15-B0E1-425E-BC7E-CF715BAE674D}" dt="2021-03-29T15:58:29.879" v="1289" actId="27636"/>
          <ac:spMkLst>
            <pc:docMk/>
            <pc:sldMk cId="3990378223" sldId="289"/>
            <ac:spMk id="3" creationId="{ED3BBF83-36D4-463D-8CE2-37AEDFA82A7D}"/>
          </ac:spMkLst>
        </pc:spChg>
      </pc:sldChg>
      <pc:sldChg chg="modSp mod">
        <pc:chgData name="John Julian" userId="29300715-b10e-48a2-887f-b7fa4e9e6130" providerId="ADAL" clId="{D2AD2C15-B0E1-425E-BC7E-CF715BAE674D}" dt="2021-03-29T02:41:07.771" v="830" actId="20577"/>
        <pc:sldMkLst>
          <pc:docMk/>
          <pc:sldMk cId="1775425291" sldId="292"/>
        </pc:sldMkLst>
        <pc:spChg chg="mod">
          <ac:chgData name="John Julian" userId="29300715-b10e-48a2-887f-b7fa4e9e6130" providerId="ADAL" clId="{D2AD2C15-B0E1-425E-BC7E-CF715BAE674D}" dt="2021-03-29T02:41:07.771" v="830" actId="20577"/>
          <ac:spMkLst>
            <pc:docMk/>
            <pc:sldMk cId="1775425291" sldId="292"/>
            <ac:spMk id="3" creationId="{8BD4A647-7774-4322-9A48-F90D4BB1C667}"/>
          </ac:spMkLst>
        </pc:spChg>
      </pc:sldChg>
      <pc:sldChg chg="modSp new mod">
        <pc:chgData name="John Julian" userId="29300715-b10e-48a2-887f-b7fa4e9e6130" providerId="ADAL" clId="{D2AD2C15-B0E1-425E-BC7E-CF715BAE674D}" dt="2021-03-29T02:42:50.466" v="841" actId="207"/>
        <pc:sldMkLst>
          <pc:docMk/>
          <pc:sldMk cId="1343764275" sldId="293"/>
        </pc:sldMkLst>
        <pc:spChg chg="mod">
          <ac:chgData name="John Julian" userId="29300715-b10e-48a2-887f-b7fa4e9e6130" providerId="ADAL" clId="{D2AD2C15-B0E1-425E-BC7E-CF715BAE674D}" dt="2021-03-29T02:33:31.205" v="490"/>
          <ac:spMkLst>
            <pc:docMk/>
            <pc:sldMk cId="1343764275" sldId="293"/>
            <ac:spMk id="2" creationId="{24632251-AE8D-4F4C-BE26-562B56A7DEF5}"/>
          </ac:spMkLst>
        </pc:spChg>
        <pc:spChg chg="mod">
          <ac:chgData name="John Julian" userId="29300715-b10e-48a2-887f-b7fa4e9e6130" providerId="ADAL" clId="{D2AD2C15-B0E1-425E-BC7E-CF715BAE674D}" dt="2021-03-29T02:42:50.466" v="841" actId="207"/>
          <ac:spMkLst>
            <pc:docMk/>
            <pc:sldMk cId="1343764275" sldId="293"/>
            <ac:spMk id="3" creationId="{76F5CD3F-C54C-4563-AE12-10D4A3F24292}"/>
          </ac:spMkLst>
        </pc:spChg>
        <pc:spChg chg="mod">
          <ac:chgData name="John Julian" userId="29300715-b10e-48a2-887f-b7fa4e9e6130" providerId="ADAL" clId="{D2AD2C15-B0E1-425E-BC7E-CF715BAE674D}" dt="2021-03-29T02:33:49.003" v="532" actId="20577"/>
          <ac:spMkLst>
            <pc:docMk/>
            <pc:sldMk cId="1343764275" sldId="293"/>
            <ac:spMk id="4" creationId="{B4A06410-D130-4605-A046-321A514E47C5}"/>
          </ac:spMkLst>
        </pc:spChg>
      </pc:sldChg>
      <pc:sldChg chg="modSp new mod modAnim">
        <pc:chgData name="John Julian" userId="29300715-b10e-48a2-887f-b7fa4e9e6130" providerId="ADAL" clId="{D2AD2C15-B0E1-425E-BC7E-CF715BAE674D}" dt="2021-03-29T02:43:19.972" v="843"/>
        <pc:sldMkLst>
          <pc:docMk/>
          <pc:sldMk cId="7560710" sldId="294"/>
        </pc:sldMkLst>
        <pc:spChg chg="mod">
          <ac:chgData name="John Julian" userId="29300715-b10e-48a2-887f-b7fa4e9e6130" providerId="ADAL" clId="{D2AD2C15-B0E1-425E-BC7E-CF715BAE674D}" dt="2021-03-29T02:34:59.358" v="555" actId="20577"/>
          <ac:spMkLst>
            <pc:docMk/>
            <pc:sldMk cId="7560710" sldId="294"/>
            <ac:spMk id="2" creationId="{A27E5E28-1F9D-4DA2-911A-AA587D2B7025}"/>
          </ac:spMkLst>
        </pc:spChg>
        <pc:spChg chg="mod">
          <ac:chgData name="John Julian" userId="29300715-b10e-48a2-887f-b7fa4e9e6130" providerId="ADAL" clId="{D2AD2C15-B0E1-425E-BC7E-CF715BAE674D}" dt="2021-03-29T02:37:01.663" v="692" actId="20577"/>
          <ac:spMkLst>
            <pc:docMk/>
            <pc:sldMk cId="7560710" sldId="294"/>
            <ac:spMk id="3" creationId="{3A9CED0D-82D2-44E2-A6D4-3075D8263369}"/>
          </ac:spMkLst>
        </pc:spChg>
        <pc:spChg chg="mod">
          <ac:chgData name="John Julian" userId="29300715-b10e-48a2-887f-b7fa4e9e6130" providerId="ADAL" clId="{D2AD2C15-B0E1-425E-BC7E-CF715BAE674D}" dt="2021-03-29T02:39:28.685" v="790" actId="20577"/>
          <ac:spMkLst>
            <pc:docMk/>
            <pc:sldMk cId="7560710" sldId="294"/>
            <ac:spMk id="4" creationId="{4CA0AB14-31AA-41C4-B9E9-656C3DA7C42B}"/>
          </ac:spMkLst>
        </pc:spChg>
      </pc:sldChg>
      <pc:sldChg chg="new del">
        <pc:chgData name="John Julian" userId="29300715-b10e-48a2-887f-b7fa4e9e6130" providerId="ADAL" clId="{D2AD2C15-B0E1-425E-BC7E-CF715BAE674D}" dt="2021-03-29T02:34:52.329" v="535" actId="2696"/>
        <pc:sldMkLst>
          <pc:docMk/>
          <pc:sldMk cId="569953198" sldId="294"/>
        </pc:sldMkLst>
      </pc:sldChg>
      <pc:sldChg chg="modSp new mod">
        <pc:chgData name="John Julian" userId="29300715-b10e-48a2-887f-b7fa4e9e6130" providerId="ADAL" clId="{D2AD2C15-B0E1-425E-BC7E-CF715BAE674D}" dt="2021-03-29T14:08:31.121" v="1281" actId="20577"/>
        <pc:sldMkLst>
          <pc:docMk/>
          <pc:sldMk cId="4068159282" sldId="295"/>
        </pc:sldMkLst>
        <pc:spChg chg="mod">
          <ac:chgData name="John Julian" userId="29300715-b10e-48a2-887f-b7fa4e9e6130" providerId="ADAL" clId="{D2AD2C15-B0E1-425E-BC7E-CF715BAE674D}" dt="2021-03-29T13:50:23.975" v="908" actId="20577"/>
          <ac:spMkLst>
            <pc:docMk/>
            <pc:sldMk cId="4068159282" sldId="295"/>
            <ac:spMk id="2" creationId="{21D858DF-4DD7-4975-A1A8-8A06B7DC889A}"/>
          </ac:spMkLst>
        </pc:spChg>
        <pc:spChg chg="mod">
          <ac:chgData name="John Julian" userId="29300715-b10e-48a2-887f-b7fa4e9e6130" providerId="ADAL" clId="{D2AD2C15-B0E1-425E-BC7E-CF715BAE674D}" dt="2021-03-29T14:08:31.121" v="1281" actId="20577"/>
          <ac:spMkLst>
            <pc:docMk/>
            <pc:sldMk cId="4068159282" sldId="295"/>
            <ac:spMk id="3" creationId="{EE73BA48-37F7-459E-8BB7-B08BD0E47A09}"/>
          </ac:spMkLst>
        </pc:spChg>
      </pc:sldChg>
      <pc:sldChg chg="modSp new mod">
        <pc:chgData name="John Julian" userId="29300715-b10e-48a2-887f-b7fa4e9e6130" providerId="ADAL" clId="{D2AD2C15-B0E1-425E-BC7E-CF715BAE674D}" dt="2021-04-01T21:45:34.112" v="1801" actId="20577"/>
        <pc:sldMkLst>
          <pc:docMk/>
          <pc:sldMk cId="2374387901" sldId="296"/>
        </pc:sldMkLst>
        <pc:spChg chg="mod">
          <ac:chgData name="John Julian" userId="29300715-b10e-48a2-887f-b7fa4e9e6130" providerId="ADAL" clId="{D2AD2C15-B0E1-425E-BC7E-CF715BAE674D}" dt="2021-04-01T21:42:41.393" v="1389" actId="5793"/>
          <ac:spMkLst>
            <pc:docMk/>
            <pc:sldMk cId="2374387901" sldId="296"/>
            <ac:spMk id="2" creationId="{D4334A9F-0D1F-448D-BCCC-32E197B63449}"/>
          </ac:spMkLst>
        </pc:spChg>
        <pc:spChg chg="mod">
          <ac:chgData name="John Julian" userId="29300715-b10e-48a2-887f-b7fa4e9e6130" providerId="ADAL" clId="{D2AD2C15-B0E1-425E-BC7E-CF715BAE674D}" dt="2021-04-01T21:45:34.112" v="1801" actId="20577"/>
          <ac:spMkLst>
            <pc:docMk/>
            <pc:sldMk cId="2374387901" sldId="296"/>
            <ac:spMk id="3" creationId="{64333468-F619-445C-8D12-0593CBBEAF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api/layers/activations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metrics/" TargetMode="External"/><Relationship Id="rId2" Type="http://schemas.openxmlformats.org/officeDocument/2006/relationships/hyperlink" Target="https://keras.io/api/losses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optimizers/learning_rate_schedules/exponential_decay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api/models/model_training_api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optimizers/learning_rate_schedules/exponential_decay/" TargetMode="External"/><Relationship Id="rId2" Type="http://schemas.openxmlformats.org/officeDocument/2006/relationships/hyperlink" Target="https://www.tensorflow.org/api_docs/python/t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api/layer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490: Applied Machine Learning in Economics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9259-EA0A-4759-B242-9C9BDBC5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Hidden Layer Activation Functions 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F0675116-83D8-4089-B0CA-6D726FE04F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Content Placeholder 10" descr="A picture containing shoji&#10;&#10;Description automatically generated">
            <a:extLst>
              <a:ext uri="{FF2B5EF4-FFF2-40B4-BE49-F238E27FC236}">
                <a16:creationId xmlns:a16="http://schemas.microsoft.com/office/drawing/2014/main" id="{FCE23B44-06A9-4192-A7B5-443682257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11" y="924175"/>
            <a:ext cx="8364177" cy="4704850"/>
          </a:xfrm>
        </p:spPr>
      </p:pic>
    </p:spTree>
    <p:extLst>
      <p:ext uri="{BB962C8B-B14F-4D97-AF65-F5344CB8AC3E}">
        <p14:creationId xmlns:p14="http://schemas.microsoft.com/office/powerpoint/2010/main" val="3604495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BC17-953A-4813-B676-3A3BAD00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Vanishing/exploding gradient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1480-B4A1-48C2-9448-D0CBCD122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Input layer – top layer                         output layer – bottom layer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Vanishing gradient problem – As algorithm converges to a minima, lower layer gradients become smaller</a:t>
            </a:r>
          </a:p>
          <a:p>
            <a:r>
              <a:rPr lang="en-US" dirty="0"/>
              <a:t>Exploding gradient problem – the opposite (an issue with RNN, next lecture)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Activation functions could be the culprit!</a:t>
            </a:r>
          </a:p>
          <a:p>
            <a:r>
              <a:rPr lang="en-US" dirty="0"/>
              <a:t>Sigmoid – derivative nearly zero almost everywhere</a:t>
            </a:r>
          </a:p>
          <a:p>
            <a:r>
              <a:rPr lang="en-US" dirty="0" err="1"/>
              <a:t>ReLU</a:t>
            </a:r>
            <a:r>
              <a:rPr lang="en-US" dirty="0"/>
              <a:t> – derivative zero for all negative values (neurons can die)</a:t>
            </a:r>
          </a:p>
        </p:txBody>
      </p:sp>
    </p:spTree>
    <p:extLst>
      <p:ext uri="{BB962C8B-B14F-4D97-AF65-F5344CB8AC3E}">
        <p14:creationId xmlns:p14="http://schemas.microsoft.com/office/powerpoint/2010/main" val="403577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7899-C270-4049-90D5-0799BDCB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Leaky </a:t>
            </a:r>
            <a:r>
              <a:rPr lang="en-US" dirty="0" err="1"/>
              <a:t>ReLU</a:t>
            </a:r>
            <a:r>
              <a:rPr lang="en-US" dirty="0"/>
              <a:t> &amp; Exponential Linear Unit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433FF1-CEB5-47C0-A6D7-D8F0E8112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41" y="989556"/>
            <a:ext cx="7394718" cy="415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8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2251-AE8D-4F4C-BE26-562B56A7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Output Layer Activation </a:t>
            </a:r>
            <a:r>
              <a:rPr lang="en-US" dirty="0" err="1"/>
              <a:t>Fns</a:t>
            </a:r>
            <a:r>
              <a:rPr lang="en-US" dirty="0"/>
              <a:t> Determine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5CD3F-C54C-4563-AE12-10D4A3F242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Regression</a:t>
            </a:r>
          </a:p>
          <a:p>
            <a:r>
              <a:rPr lang="en-US" dirty="0"/>
              <a:t>Positive </a:t>
            </a:r>
          </a:p>
          <a:p>
            <a:pPr lvl="1"/>
            <a:r>
              <a:rPr lang="en-US" dirty="0" err="1"/>
              <a:t>ReLU</a:t>
            </a:r>
            <a:endParaRPr lang="en-US" dirty="0"/>
          </a:p>
          <a:p>
            <a:pPr lvl="1"/>
            <a:r>
              <a:rPr lang="en-US" dirty="0" err="1"/>
              <a:t>Softplus</a:t>
            </a:r>
            <a:endParaRPr lang="en-US" dirty="0"/>
          </a:p>
          <a:p>
            <a:r>
              <a:rPr lang="en-US" dirty="0"/>
              <a:t>Positive or Negative</a:t>
            </a:r>
          </a:p>
          <a:p>
            <a:pPr lvl="1"/>
            <a:r>
              <a:rPr lang="en-US" dirty="0">
                <a:solidFill>
                  <a:srgbClr val="E84A27"/>
                </a:solidFill>
                <a:latin typeface="Consolas" panose="020B0609020204030204" pitchFamily="49" charset="0"/>
              </a:rPr>
              <a:t>None</a:t>
            </a:r>
            <a:r>
              <a:rPr lang="en-US" dirty="0"/>
              <a:t> (linear)</a:t>
            </a:r>
          </a:p>
          <a:p>
            <a:r>
              <a:rPr lang="en-US" dirty="0"/>
              <a:t>Bounded</a:t>
            </a:r>
          </a:p>
          <a:p>
            <a:pPr lvl="1"/>
            <a:r>
              <a:rPr lang="en-US" dirty="0"/>
              <a:t>Sigmoid [0, 1]</a:t>
            </a:r>
          </a:p>
          <a:p>
            <a:pPr lvl="1"/>
            <a:r>
              <a:rPr lang="en-US" dirty="0"/>
              <a:t>Tanh [-1, 1]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06410-D130-4605-A046-321A514E47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Classification</a:t>
            </a:r>
          </a:p>
          <a:p>
            <a:r>
              <a:rPr lang="en-US" dirty="0"/>
              <a:t>Binary</a:t>
            </a:r>
          </a:p>
          <a:p>
            <a:pPr lvl="1"/>
            <a:r>
              <a:rPr lang="en-US" dirty="0"/>
              <a:t>Sigmoid</a:t>
            </a:r>
          </a:p>
          <a:p>
            <a:r>
              <a:rPr lang="en-US" dirty="0"/>
              <a:t>Multiclass</a:t>
            </a:r>
          </a:p>
          <a:p>
            <a:pPr lvl="1"/>
            <a:r>
              <a:rPr lang="en-US" dirty="0" err="1"/>
              <a:t>Softmax</a:t>
            </a:r>
            <a:endParaRPr lang="en-US" dirty="0"/>
          </a:p>
          <a:p>
            <a:r>
              <a:rPr lang="en-US" dirty="0"/>
              <a:t>Multiple Binary Labels</a:t>
            </a:r>
          </a:p>
          <a:p>
            <a:pPr lvl="1"/>
            <a:r>
              <a:rPr lang="en-US" dirty="0"/>
              <a:t>Sigmoid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hlinkClick r:id="rId2"/>
              </a:rPr>
              <a:t>Keras</a:t>
            </a:r>
            <a:r>
              <a:rPr lang="en-US" dirty="0">
                <a:hlinkClick r:id="rId2"/>
              </a:rPr>
              <a:t> activation functions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764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58DF-4DD7-4975-A1A8-8A06B7DC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 we need activation functions?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73BA48-37F7-459E-8BB7-B08BD0E47A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Hidden layers</a:t>
                </a:r>
              </a:p>
              <a:p>
                <a:r>
                  <a:rPr lang="en-US" dirty="0"/>
                  <a:t>Without activation functions, each neuron looks like a regression: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𝑏𝑖𝑎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𝑙𝑎𝑦𝑒𝑟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𝑛𝑒𝑢𝑟𝑜𝑛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𝑙𝑎𝑦𝑒𝑟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𝑛𝑒𝑢𝑟𝑜𝑛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𝑙𝑎𝑦𝑒𝑟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𝑛𝑒𝑢𝑟𝑜𝑛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𝑙𝑎𝑦𝑒𝑟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𝑛𝑒𝑢𝑟𝑜𝑛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𝑙𝑎𝑦𝑒𝑟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𝑛𝑒𝑢𝑟𝑜𝑛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Multiple linear hidden layers is </a:t>
                </a:r>
                <a:r>
                  <a:rPr lang="en-US" i="1" dirty="0"/>
                  <a:t>mathematically equivalent </a:t>
                </a:r>
                <a:r>
                  <a:rPr lang="en-US" dirty="0"/>
                  <a:t>to one hidden layer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Output layer</a:t>
                </a:r>
              </a:p>
              <a:p>
                <a:r>
                  <a:rPr lang="en-US" dirty="0"/>
                  <a:t>Determines/constrains predictable values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73BA48-37F7-459E-8BB7-B08BD0E47A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59" b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159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F8A84-DEFC-40F1-A03F-A6AECDA3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Many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BBF83-36D4-463D-8CE2-37AEDFA82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Initialization</a:t>
            </a:r>
          </a:p>
          <a:p>
            <a:pPr lvl="1"/>
            <a:r>
              <a:rPr lang="en-US" dirty="0"/>
              <a:t>Which features to use</a:t>
            </a:r>
          </a:p>
          <a:p>
            <a:pPr lvl="1"/>
            <a:r>
              <a:rPr lang="en-US" dirty="0"/>
              <a:t>Number of hidden layers/architecture</a:t>
            </a:r>
          </a:p>
          <a:p>
            <a:pPr lvl="1"/>
            <a:r>
              <a:rPr lang="en-US" dirty="0"/>
              <a:t>Which activation functions</a:t>
            </a:r>
          </a:p>
          <a:p>
            <a:pPr lvl="1"/>
            <a:r>
              <a:rPr lang="en-US" dirty="0"/>
              <a:t>Activation functions’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3935579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9A4F-C724-43A2-B971-9FE5B48C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3FF45-1C43-4E72-9ED7-A50962B3C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Fleshing out the neural network skeleton</a:t>
            </a:r>
          </a:p>
        </p:txBody>
      </p:sp>
    </p:spTree>
    <p:extLst>
      <p:ext uri="{BB962C8B-B14F-4D97-AF65-F5344CB8AC3E}">
        <p14:creationId xmlns:p14="http://schemas.microsoft.com/office/powerpoint/2010/main" val="1882197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5E28-1F9D-4DA2-911A-AA587D2B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Losses and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CED0D-82D2-44E2-A6D4-3075D82633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Losses</a:t>
            </a:r>
            <a:r>
              <a:rPr lang="en-US" dirty="0"/>
              <a:t> – objective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Regression</a:t>
            </a:r>
          </a:p>
          <a:p>
            <a:r>
              <a:rPr lang="en-US" dirty="0"/>
              <a:t>MSE, MAE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Classification</a:t>
            </a:r>
          </a:p>
          <a:p>
            <a:r>
              <a:rPr lang="en-US" dirty="0"/>
              <a:t>Categorical cross-entropy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0AB14-31AA-41C4-B9E9-656C3DA7C4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Metrics</a:t>
            </a:r>
            <a:r>
              <a:rPr lang="en-US" dirty="0"/>
              <a:t> – reported performance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Regression</a:t>
            </a:r>
          </a:p>
          <a:p>
            <a:r>
              <a:rPr lang="en-US" dirty="0"/>
              <a:t>RMSE, MSE, MAE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Classification</a:t>
            </a:r>
          </a:p>
          <a:p>
            <a:r>
              <a:rPr lang="en-US" dirty="0"/>
              <a:t>Accuracy, entropy, true positives, etc.</a:t>
            </a:r>
          </a:p>
        </p:txBody>
      </p:sp>
    </p:spTree>
    <p:extLst>
      <p:ext uri="{BB962C8B-B14F-4D97-AF65-F5344CB8AC3E}">
        <p14:creationId xmlns:p14="http://schemas.microsoft.com/office/powerpoint/2010/main" val="756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063669A-6253-4EDA-8901-BBAC2EA7D64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Learning Rate (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) Schedules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063669A-6253-4EDA-8901-BBAC2EA7D6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28283" b="-49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6BD2EC-C549-4FC0-B1FC-7F6C55C829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Constant: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Long time to escape non-global minima</a:t>
                </a:r>
              </a:p>
              <a:p>
                <a:pPr lvl="1"/>
                <a:r>
                  <a:rPr lang="en-US" dirty="0"/>
                  <a:t>Larger oscillations at optimum (</a:t>
                </a:r>
                <a:r>
                  <a:rPr lang="en-US" i="1" dirty="0"/>
                  <a:t>convergence</a:t>
                </a:r>
                <a:r>
                  <a:rPr lang="en-US" dirty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Power: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iterations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Exponential: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iterations</a:t>
                </a:r>
              </a:p>
              <a:p>
                <a:pPr lvl="1"/>
                <a:r>
                  <a:rPr lang="en-US" dirty="0" err="1">
                    <a:hlinkClick r:id="rId3"/>
                  </a:rPr>
                  <a:t>Keras</a:t>
                </a:r>
                <a:r>
                  <a:rPr lang="en-US" dirty="0">
                    <a:hlinkClick r:id="rId3"/>
                  </a:rPr>
                  <a:t> default values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6BD2EC-C549-4FC0-B1FC-7F6C55C82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2471" t="-2400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11" descr="A picture containing calendar&#10;&#10;Description automatically generated">
            <a:extLst>
              <a:ext uri="{FF2B5EF4-FFF2-40B4-BE49-F238E27FC236}">
                <a16:creationId xmlns:a16="http://schemas.microsoft.com/office/drawing/2014/main" id="{90539DB5-A9D0-4757-A29C-122EDCFC87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619" y="1143000"/>
            <a:ext cx="4576762" cy="4576762"/>
          </a:xfrm>
        </p:spPr>
      </p:pic>
    </p:spTree>
    <p:extLst>
      <p:ext uri="{BB962C8B-B14F-4D97-AF65-F5344CB8AC3E}">
        <p14:creationId xmlns:p14="http://schemas.microsoft.com/office/powerpoint/2010/main" val="363888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2AA9-61FA-4ADE-8F6C-751017D1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mb-SGD Optimizers (others for context)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533501-69F9-4660-9A17-087D8C1C2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488" y="1143000"/>
            <a:ext cx="8531024" cy="45847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61EE28-0F2A-42A8-8C4E-BC2F44B75849}"/>
              </a:ext>
            </a:extLst>
          </p:cNvPr>
          <p:cNvSpPr/>
          <p:nvPr/>
        </p:nvSpPr>
        <p:spPr>
          <a:xfrm>
            <a:off x="1961323" y="3869635"/>
            <a:ext cx="1073426" cy="38431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76B039-D1B1-4DCA-98A1-7C4ABBA86E39}"/>
              </a:ext>
            </a:extLst>
          </p:cNvPr>
          <p:cNvSpPr/>
          <p:nvPr/>
        </p:nvSpPr>
        <p:spPr>
          <a:xfrm>
            <a:off x="1961321" y="4682710"/>
            <a:ext cx="1073427" cy="38431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6DE216-BDA0-4B4A-836D-9FB9DFC90FC7}"/>
              </a:ext>
            </a:extLst>
          </p:cNvPr>
          <p:cNvSpPr/>
          <p:nvPr/>
        </p:nvSpPr>
        <p:spPr>
          <a:xfrm>
            <a:off x="1961320" y="3016801"/>
            <a:ext cx="4237774" cy="384313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8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4A9F-0D1F-448D-BCCC-32E197B6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clarifying note on fitting algorithms…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33468-F619-445C-8D12-0593CBBEA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…that I just thought of after last lecture.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Data is given; we cannot change it.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change the coefficients, weights, and biases to fit the unchangeable data.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why we do optimization with respect to the coefficients, not the features </a:t>
                </a:r>
              </a:p>
              <a:p>
                <a:pPr marL="0" indent="0">
                  <a:buNone/>
                </a:pPr>
                <a:r>
                  <a:rPr lang="en-US" dirty="0"/>
                  <a:t>	i.e. partial derivative of MSE with respect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/>
                  <a:t> in NN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in OLS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33468-F619-445C-8D12-0593CBBEA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28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387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3203-5736-48DF-8384-038AB9E2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Momentum &amp; </a:t>
            </a:r>
            <a:r>
              <a:rPr lang="en-US" dirty="0" err="1"/>
              <a:t>Nesterov</a:t>
            </a:r>
            <a:r>
              <a:rPr lang="en-US" dirty="0"/>
              <a:t> Accelerated Gradient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1A1E1D-94BC-418A-B3CC-4CA582AD3A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36276"/>
                <a:ext cx="10515600" cy="458544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Momentum – “Ball rolling down a hill”</a:t>
                </a:r>
              </a:p>
              <a:p>
                <a:r>
                  <a:rPr lang="en-US" dirty="0"/>
                  <a:t>Accounting for previous steps at decaying rate: </a:t>
                </a:r>
                <a:r>
                  <a:rPr lang="en-US" dirty="0">
                    <a:solidFill>
                      <a:srgbClr val="E84A27"/>
                    </a:solidFill>
                    <a:latin typeface="Consolas" panose="020B0609020204030204" pitchFamily="49" charset="0"/>
                  </a:rPr>
                  <a:t>momentum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0.9</a:t>
                </a:r>
              </a:p>
              <a:p>
                <a:r>
                  <a:rPr lang="en-US" dirty="0"/>
                  <a:t>Terminal velocity (largest step)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𝑚𝑜𝑚𝑒𝑛𝑡𝑢𝑚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E84A27"/>
                    </a:solidFill>
                  </a:rPr>
                  <a:t>NAG</a:t>
                </a:r>
                <a:r>
                  <a:rPr lang="en-US" dirty="0"/>
                  <a:t> – “The way you are rolling is probably a good one”</a:t>
                </a:r>
              </a:p>
              <a:p>
                <a:r>
                  <a:rPr lang="en-US" dirty="0"/>
                  <a:t>Momentum + evaluate gradient a little ahead of where you are at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1A1E1D-94BC-418A-B3CC-4CA582AD3A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36276"/>
                <a:ext cx="10515600" cy="4585447"/>
              </a:xfrm>
              <a:blipFill>
                <a:blip r:embed="rId2"/>
                <a:stretch>
                  <a:fillRect l="-1217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3DD7-14E0-4DB7-B78B-735387883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Momentum &amp; NAG visually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08045A-1AC6-4334-825C-B35279FAD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901" y="1143000"/>
            <a:ext cx="8164198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1478-E0E5-4DC1-BB4A-84312130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1194352"/>
          </a:xfrm>
        </p:spPr>
        <p:txBody>
          <a:bodyPr>
            <a:normAutofit fontScale="90000"/>
          </a:bodyPr>
          <a:lstStyle/>
          <a:p>
            <a:r>
              <a:rPr lang="en-US" dirty="0"/>
              <a:t>Ada</a:t>
            </a:r>
            <a:r>
              <a:rPr lang="en-US" dirty="0">
                <a:solidFill>
                  <a:srgbClr val="002060"/>
                </a:solidFill>
              </a:rPr>
              <a:t>ptive </a:t>
            </a:r>
            <a:r>
              <a:rPr lang="en-US" dirty="0" err="1">
                <a:solidFill>
                  <a:srgbClr val="002060"/>
                </a:solidFill>
              </a:rPr>
              <a:t>Sub</a:t>
            </a:r>
            <a:r>
              <a:rPr lang="en-US" dirty="0" err="1"/>
              <a:t>grad</a:t>
            </a:r>
            <a:r>
              <a:rPr lang="en-US" dirty="0" err="1">
                <a:solidFill>
                  <a:srgbClr val="002060"/>
                </a:solidFill>
              </a:rPr>
              <a:t>ient</a:t>
            </a:r>
            <a:r>
              <a:rPr lang="en-US" dirty="0">
                <a:solidFill>
                  <a:srgbClr val="002060"/>
                </a:solidFill>
              </a:rPr>
              <a:t> (</a:t>
            </a:r>
            <a:r>
              <a:rPr lang="en-US" dirty="0" err="1">
                <a:solidFill>
                  <a:srgbClr val="002060"/>
                </a:solidFill>
              </a:rPr>
              <a:t>AdaGrad</a:t>
            </a:r>
            <a:r>
              <a:rPr lang="en-US" dirty="0">
                <a:solidFill>
                  <a:srgbClr val="002060"/>
                </a:solidFill>
              </a:rPr>
              <a:t>) &amp;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/>
              <a:t>R</a:t>
            </a:r>
            <a:r>
              <a:rPr lang="en-US" dirty="0">
                <a:solidFill>
                  <a:srgbClr val="002060"/>
                </a:solidFill>
              </a:rPr>
              <a:t>oot </a:t>
            </a:r>
            <a:r>
              <a:rPr lang="en-US" dirty="0"/>
              <a:t>M</a:t>
            </a:r>
            <a:r>
              <a:rPr lang="en-US" dirty="0">
                <a:solidFill>
                  <a:srgbClr val="002060"/>
                </a:solidFill>
              </a:rPr>
              <a:t>ean </a:t>
            </a:r>
            <a:r>
              <a:rPr lang="en-US" dirty="0"/>
              <a:t>S</a:t>
            </a:r>
            <a:r>
              <a:rPr lang="en-US" dirty="0">
                <a:solidFill>
                  <a:srgbClr val="002060"/>
                </a:solidFill>
              </a:rPr>
              <a:t>quare </a:t>
            </a:r>
            <a:r>
              <a:rPr lang="en-US" dirty="0"/>
              <a:t>Prop</a:t>
            </a:r>
            <a:r>
              <a:rPr lang="en-US" dirty="0">
                <a:solidFill>
                  <a:srgbClr val="002060"/>
                </a:solidFill>
              </a:rPr>
              <a:t>agation (RMSprop)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2CBFA5-F6EF-4421-B159-15C9D2A144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56522"/>
                <a:ext cx="10515600" cy="40719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AdaGrad – “Avoid being pointed in the wrong direction”</a:t>
                </a:r>
              </a:p>
              <a:p>
                <a:r>
                  <a:rPr lang="en-US" dirty="0"/>
                  <a:t>Take into account the square of previous steps: </a:t>
                </a:r>
                <a:r>
                  <a:rPr lang="en-US" i="1" dirty="0"/>
                  <a:t>scale down large steps</a:t>
                </a:r>
              </a:p>
              <a:p>
                <a:r>
                  <a:rPr lang="en-US" dirty="0"/>
                  <a:t>Smoothing factor to </a:t>
                </a:r>
                <a:r>
                  <a:rPr lang="en-US" i="1" dirty="0"/>
                  <a:t>avoid dividing by zero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rgbClr val="E84A27"/>
                    </a:solidFill>
                    <a:latin typeface="Consolas" panose="020B0609020204030204" pitchFamily="49" charset="0"/>
                  </a:rPr>
                  <a:t>epsilon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WONT CONVERGE!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E84A27"/>
                    </a:solidFill>
                    <a:latin typeface="Bauhaus 93" panose="04030905020B02020C02" pitchFamily="82" charset="0"/>
                  </a:rPr>
                  <a:t>RMSprop</a:t>
                </a:r>
                <a:r>
                  <a:rPr lang="en-US" dirty="0"/>
                  <a:t> – “Forget previous steps after a while”</a:t>
                </a:r>
              </a:p>
              <a:p>
                <a:r>
                  <a:rPr lang="en-US" dirty="0"/>
                  <a:t>Rate of decay: </a:t>
                </a:r>
                <a:r>
                  <a:rPr lang="en-US" dirty="0">
                    <a:solidFill>
                      <a:srgbClr val="E84A27"/>
                    </a:solidFill>
                    <a:latin typeface="Consolas" panose="020B0609020204030204" pitchFamily="49" charset="0"/>
                  </a:rPr>
                  <a:t>rho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0.9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2CBFA5-F6EF-4421-B159-15C9D2A14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56522"/>
                <a:ext cx="10515600" cy="4071925"/>
              </a:xfrm>
              <a:blipFill>
                <a:blip r:embed="rId2"/>
                <a:stretch>
                  <a:fillRect l="-1217" t="-2545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57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1CC8-B521-46F4-999A-6894F84A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AdaGrad</a:t>
            </a:r>
            <a:r>
              <a:rPr lang="en-US" dirty="0"/>
              <a:t> Visually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AE0C42-0EA9-4620-A31E-5E1193656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287" y="1143000"/>
            <a:ext cx="9849426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96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8D45-631B-4D4F-BD9E-A50EAC09E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899"/>
            <a:ext cx="10515600" cy="111483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Ada</a:t>
            </a:r>
            <a:r>
              <a:rPr lang="en-US" dirty="0" err="1">
                <a:solidFill>
                  <a:srgbClr val="002060"/>
                </a:solidFill>
              </a:rPr>
              <a:t>pative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M</a:t>
            </a:r>
            <a:r>
              <a:rPr lang="en-US" dirty="0">
                <a:solidFill>
                  <a:srgbClr val="002060"/>
                </a:solidFill>
              </a:rPr>
              <a:t>oment Estimation (Adam) &amp;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 err="1"/>
              <a:t>N</a:t>
            </a:r>
            <a:r>
              <a:rPr lang="en-US" dirty="0" err="1">
                <a:solidFill>
                  <a:srgbClr val="002060"/>
                </a:solidFill>
              </a:rPr>
              <a:t>esterov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Adam</a:t>
            </a:r>
            <a:r>
              <a:rPr lang="en-US" dirty="0">
                <a:solidFill>
                  <a:srgbClr val="002060"/>
                </a:solidFill>
              </a:rPr>
              <a:t> (</a:t>
            </a:r>
            <a:r>
              <a:rPr lang="en-US" dirty="0" err="1">
                <a:solidFill>
                  <a:srgbClr val="002060"/>
                </a:solidFill>
              </a:rPr>
              <a:t>Nadam</a:t>
            </a:r>
            <a:r>
              <a:rPr lang="en-US" dirty="0">
                <a:solidFill>
                  <a:srgbClr val="002060"/>
                </a:solidFill>
              </a:rPr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CC1C80-8F96-4567-8EF5-4C0293FD6E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3757"/>
                <a:ext cx="10515600" cy="416469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Adam – Combine Momentum and RMSprop</a:t>
                </a:r>
              </a:p>
              <a:p>
                <a:r>
                  <a:rPr lang="en-US" dirty="0"/>
                  <a:t>Momentum – account for previous steps with decay: </a:t>
                </a:r>
                <a:r>
                  <a:rPr lang="en-US" dirty="0">
                    <a:solidFill>
                      <a:srgbClr val="E84A27"/>
                    </a:solidFill>
                    <a:latin typeface="Consolas" panose="020B0609020204030204" pitchFamily="49" charset="0"/>
                  </a:rPr>
                  <a:t>beta_1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0.9</a:t>
                </a:r>
              </a:p>
              <a:p>
                <a:r>
                  <a:rPr lang="en-US" dirty="0"/>
                  <a:t>RMSprop –previous steps squared with decay: </a:t>
                </a:r>
                <a:r>
                  <a:rPr lang="en-US" dirty="0">
                    <a:solidFill>
                      <a:srgbClr val="E84A27"/>
                    </a:solidFill>
                    <a:latin typeface="Consolas" panose="020B0609020204030204" pitchFamily="49" charset="0"/>
                  </a:rPr>
                  <a:t>beta_2</a:t>
                </a: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0.999</a:t>
                </a:r>
              </a:p>
              <a:p>
                <a:r>
                  <a:rPr lang="en-US" dirty="0"/>
                  <a:t>Smoothing factor to </a:t>
                </a:r>
                <a:r>
                  <a:rPr lang="en-US" i="1" dirty="0"/>
                  <a:t>avoid dividing by zero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rgbClr val="E84A27"/>
                    </a:solidFill>
                    <a:latin typeface="Consolas" panose="020B0609020204030204" pitchFamily="49" charset="0"/>
                  </a:rPr>
                  <a:t>epsilon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>
                    <a:solidFill>
                      <a:srgbClr val="E84A27"/>
                    </a:solidFill>
                    <a:latin typeface="Bauhaus 93" panose="04030905020B02020C02" pitchFamily="82" charset="0"/>
                  </a:rPr>
                  <a:t>Nadam</a:t>
                </a:r>
                <a:r>
                  <a:rPr lang="en-US" dirty="0"/>
                  <a:t> – Adam, but with </a:t>
                </a:r>
                <a:r>
                  <a:rPr lang="en-US" dirty="0" err="1"/>
                  <a:t>Nesterov</a:t>
                </a:r>
                <a:r>
                  <a:rPr lang="en-US" dirty="0"/>
                  <a:t> steps ahead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CC1C80-8F96-4567-8EF5-4C0293FD6E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3757"/>
                <a:ext cx="10515600" cy="4164690"/>
              </a:xfrm>
              <a:blipFill>
                <a:blip r:embed="rId2"/>
                <a:stretch>
                  <a:fillRect l="-1217" t="-2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94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85CE-0101-4FAE-A943-4E7A3631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decide optimizer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A1969-C69B-4B8A-A93C-91E38EECA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Order: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RMSprop </a:t>
            </a:r>
          </a:p>
          <a:p>
            <a:pPr lvl="1"/>
            <a:r>
              <a:rPr lang="en-US" dirty="0"/>
              <a:t>Simpler momentum optimizer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Nadam</a:t>
            </a:r>
            <a:endParaRPr lang="en-US" dirty="0"/>
          </a:p>
          <a:p>
            <a:pPr lvl="1"/>
            <a:r>
              <a:rPr lang="en-US" dirty="0"/>
              <a:t>A bigger canon</a:t>
            </a:r>
          </a:p>
          <a:p>
            <a:pPr lvl="1"/>
            <a:r>
              <a:rPr lang="en-US" dirty="0"/>
              <a:t>May take slightly longer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Nesterov</a:t>
            </a:r>
            <a:r>
              <a:rPr lang="en-US" dirty="0"/>
              <a:t> Momentum</a:t>
            </a:r>
          </a:p>
          <a:p>
            <a:pPr lvl="1"/>
            <a:r>
              <a:rPr lang="en-US" dirty="0"/>
              <a:t>As the textbook says, “your dataset may just be allergic to adaptive gradients”</a:t>
            </a:r>
          </a:p>
          <a:p>
            <a:pPr lvl="1"/>
            <a:r>
              <a:rPr lang="en-US" dirty="0"/>
              <a:t>That is, </a:t>
            </a:r>
            <a:r>
              <a:rPr lang="en-US" i="1" dirty="0"/>
              <a:t>corrections </a:t>
            </a:r>
            <a:r>
              <a:rPr lang="en-US" dirty="0"/>
              <a:t>to the steps taken</a:t>
            </a:r>
          </a:p>
        </p:txBody>
      </p:sp>
    </p:spTree>
    <p:extLst>
      <p:ext uri="{BB962C8B-B14F-4D97-AF65-F5344CB8AC3E}">
        <p14:creationId xmlns:p14="http://schemas.microsoft.com/office/powerpoint/2010/main" val="1997248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7E140-753E-41F2-8901-DC2FD7AF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Regularization (not covered: HoML Ch11)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D9F603-81A3-448E-AF6C-2D7FE5FE05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Can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(Ridge)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(LASSO) regularization</a:t>
                </a:r>
              </a:p>
              <a:p>
                <a:r>
                  <a:rPr lang="en-US" dirty="0"/>
                  <a:t>Or </a:t>
                </a:r>
                <a:r>
                  <a:rPr lang="en-US" dirty="0" err="1"/>
                  <a:t>elasticnet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Recall all of the hyperparameters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Dropout</a:t>
                </a:r>
              </a:p>
              <a:p>
                <a:r>
                  <a:rPr lang="en-US" dirty="0"/>
                  <a:t>Each neuron—including inputs—are turned off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Has a RF flavor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D9F603-81A3-448E-AF6C-2D7FE5FE05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15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F8A84-DEFC-40F1-A03F-A6AECDA3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Many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BBF83-36D4-463D-8CE2-37AEDFA82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Initialization</a:t>
            </a:r>
          </a:p>
          <a:p>
            <a:pPr lvl="1"/>
            <a:r>
              <a:rPr lang="en-US" dirty="0"/>
              <a:t>Which features to use</a:t>
            </a:r>
          </a:p>
          <a:p>
            <a:pPr lvl="1"/>
            <a:r>
              <a:rPr lang="en-US" dirty="0"/>
              <a:t>Number of hidden layers/architecture</a:t>
            </a:r>
          </a:p>
          <a:p>
            <a:pPr lvl="1"/>
            <a:r>
              <a:rPr lang="en-US" dirty="0"/>
              <a:t>Which activation functions</a:t>
            </a:r>
          </a:p>
          <a:p>
            <a:pPr lvl="1"/>
            <a:r>
              <a:rPr lang="en-US" dirty="0"/>
              <a:t>Activation functions’ hyperparameters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Compilation</a:t>
            </a:r>
          </a:p>
          <a:p>
            <a:pPr lvl="1"/>
            <a:r>
              <a:rPr lang="en-US" dirty="0"/>
              <a:t>Which learning schedule</a:t>
            </a:r>
          </a:p>
          <a:p>
            <a:pPr lvl="1"/>
            <a:r>
              <a:rPr lang="en-US" dirty="0"/>
              <a:t>Learning schedule hyperparameters (</a:t>
            </a:r>
            <a:r>
              <a:rPr lang="en-US" i="1" dirty="0"/>
              <a:t>if applicable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Which optimizer</a:t>
            </a:r>
          </a:p>
          <a:p>
            <a:pPr lvl="1"/>
            <a:r>
              <a:rPr lang="en-US" dirty="0"/>
              <a:t>Optimizer hyperparameters</a:t>
            </a:r>
          </a:p>
          <a:p>
            <a:pPr lvl="1"/>
            <a:r>
              <a:rPr lang="en-US" dirty="0"/>
              <a:t>Regularization</a:t>
            </a:r>
          </a:p>
          <a:p>
            <a:pPr lvl="1"/>
            <a:r>
              <a:rPr lang="en-US" dirty="0"/>
              <a:t>More omitted techniques from HoML Ch11</a:t>
            </a:r>
          </a:p>
        </p:txBody>
      </p:sp>
    </p:spTree>
    <p:extLst>
      <p:ext uri="{BB962C8B-B14F-4D97-AF65-F5344CB8AC3E}">
        <p14:creationId xmlns:p14="http://schemas.microsoft.com/office/powerpoint/2010/main" val="1801629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49D7-7149-4260-A92A-C321AF9A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574CF-8CDC-47F4-BBE4-709DDB43B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continuation of the “fleshing out the skeleton” analogy, like dressing the neural network or figuring out its personality or something like that. Man, PowerPoint gives you a lot of space for the subtext on these section slides… There is still a whole other line I could be using! Got it!</a:t>
            </a:r>
          </a:p>
        </p:txBody>
      </p:sp>
    </p:spTree>
    <p:extLst>
      <p:ext uri="{BB962C8B-B14F-4D97-AF65-F5344CB8AC3E}">
        <p14:creationId xmlns:p14="http://schemas.microsoft.com/office/powerpoint/2010/main" val="3964067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4BFB-B5B9-461F-B44E-B6DAC183E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wait! There’s more!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8C285-44A4-46B2-9016-E7FBA65B0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hlinkClick r:id="rId2"/>
              </a:rPr>
              <a:t>Keras</a:t>
            </a:r>
            <a:r>
              <a:rPr lang="en-US" dirty="0">
                <a:hlinkClick r:id="rId2"/>
              </a:rPr>
              <a:t> model training link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E84A27"/>
                </a:solidFill>
                <a:latin typeface="Consolas" panose="020B0609020204030204" pitchFamily="49" charset="0"/>
              </a:rPr>
              <a:t>batch_size</a:t>
            </a:r>
            <a:r>
              <a:rPr lang="en-US" dirty="0">
                <a:latin typeface="Consolas" panose="020B0609020204030204" pitchFamily="49" charset="0"/>
              </a:rPr>
              <a:t>: 32</a:t>
            </a:r>
          </a:p>
          <a:p>
            <a:r>
              <a:rPr lang="en-US" dirty="0"/>
              <a:t>Any number between 16-96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E84A27"/>
                </a:solidFill>
                <a:latin typeface="Consolas" panose="020B0609020204030204" pitchFamily="49" charset="0"/>
              </a:rPr>
              <a:t>validation_split</a:t>
            </a:r>
            <a:r>
              <a:rPr lang="en-US" dirty="0">
                <a:latin typeface="Consolas" panose="020B0609020204030204" pitchFamily="49" charset="0"/>
              </a:rPr>
              <a:t>: 0.0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callbacks</a:t>
            </a:r>
          </a:p>
          <a:p>
            <a:r>
              <a:rPr lang="en-US" dirty="0"/>
              <a:t>Early stopping (no improvement): </a:t>
            </a:r>
            <a:r>
              <a:rPr lang="en-US" dirty="0">
                <a:solidFill>
                  <a:srgbClr val="E84A27"/>
                </a:solidFill>
                <a:latin typeface="Consolas" panose="020B0609020204030204" pitchFamily="49" charset="0"/>
              </a:rPr>
              <a:t>patience</a:t>
            </a:r>
            <a:r>
              <a:rPr lang="en-US" dirty="0">
                <a:latin typeface="Consolas" panose="020B0609020204030204" pitchFamily="49" charset="0"/>
              </a:rPr>
              <a:t> = None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9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850A-4740-4C5B-AD02-6E377C80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Neural Networks – I have tons of complex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08CCD-0AA5-40D3-B63D-BF4E7B28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Neural networks excel with…</a:t>
            </a:r>
          </a:p>
          <a:p>
            <a:r>
              <a:rPr lang="en-US" dirty="0"/>
              <a:t>Complex patterns</a:t>
            </a:r>
          </a:p>
          <a:p>
            <a:r>
              <a:rPr lang="en-US" dirty="0"/>
              <a:t>A large amount of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Google – </a:t>
            </a:r>
            <a:r>
              <a:rPr lang="en-US" dirty="0">
                <a:hlinkClick r:id="rId2"/>
              </a:rPr>
              <a:t>TensorFlow</a:t>
            </a:r>
            <a:r>
              <a:rPr lang="en-US" dirty="0"/>
              <a:t> &amp; </a:t>
            </a:r>
            <a:r>
              <a:rPr lang="en-US" dirty="0" err="1">
                <a:hlinkClick r:id="rId3"/>
              </a:rPr>
              <a:t>Keras</a:t>
            </a:r>
            <a:endParaRPr lang="en-US" dirty="0"/>
          </a:p>
          <a:p>
            <a:r>
              <a:rPr lang="en-US" dirty="0" err="1"/>
              <a:t>Keras</a:t>
            </a:r>
            <a:r>
              <a:rPr lang="en-US" dirty="0"/>
              <a:t> – Extremely versatile, user friendly API (what we will use)</a:t>
            </a:r>
          </a:p>
          <a:p>
            <a:r>
              <a:rPr lang="en-US" dirty="0"/>
              <a:t>TensorFlow – Extreme customization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HoML Ch10 and Ch11 in one day! Woo!</a:t>
            </a:r>
          </a:p>
        </p:txBody>
      </p:sp>
    </p:spTree>
    <p:extLst>
      <p:ext uri="{BB962C8B-B14F-4D97-AF65-F5344CB8AC3E}">
        <p14:creationId xmlns:p14="http://schemas.microsoft.com/office/powerpoint/2010/main" val="328308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F8A84-DEFC-40F1-A03F-A6AECDA3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Many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BBF83-36D4-463D-8CE2-37AEDFA82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Initialization</a:t>
            </a:r>
          </a:p>
          <a:p>
            <a:pPr lvl="1"/>
            <a:r>
              <a:rPr lang="en-US" dirty="0"/>
              <a:t>Which features to use</a:t>
            </a:r>
          </a:p>
          <a:p>
            <a:pPr lvl="1"/>
            <a:r>
              <a:rPr lang="en-US" dirty="0"/>
              <a:t>Number of hidden layers/architecture</a:t>
            </a:r>
          </a:p>
          <a:p>
            <a:pPr lvl="1"/>
            <a:r>
              <a:rPr lang="en-US" dirty="0"/>
              <a:t>Which activation functions</a:t>
            </a:r>
          </a:p>
          <a:p>
            <a:pPr lvl="1"/>
            <a:r>
              <a:rPr lang="en-US" dirty="0"/>
              <a:t>Activation functions’ hyperparameters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Compilation</a:t>
            </a:r>
          </a:p>
          <a:p>
            <a:pPr lvl="1"/>
            <a:r>
              <a:rPr lang="en-US" dirty="0"/>
              <a:t>Which learning schedule</a:t>
            </a:r>
          </a:p>
          <a:p>
            <a:pPr lvl="1"/>
            <a:r>
              <a:rPr lang="en-US" dirty="0"/>
              <a:t>Learning schedule hyperparameters (</a:t>
            </a:r>
            <a:r>
              <a:rPr lang="en-US" i="1" dirty="0"/>
              <a:t>if applicable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Which optimizer</a:t>
            </a:r>
          </a:p>
          <a:p>
            <a:pPr lvl="1"/>
            <a:r>
              <a:rPr lang="en-US" dirty="0"/>
              <a:t>Optimizer hyperparameters</a:t>
            </a:r>
          </a:p>
          <a:p>
            <a:pPr lvl="1"/>
            <a:r>
              <a:rPr lang="en-US" dirty="0"/>
              <a:t>Regularization</a:t>
            </a:r>
          </a:p>
          <a:p>
            <a:pPr lvl="1"/>
            <a:r>
              <a:rPr lang="en-US" dirty="0"/>
              <a:t>More omitted techniques from HoML Ch11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Fitting</a:t>
            </a:r>
          </a:p>
          <a:p>
            <a:pPr lvl="1"/>
            <a:r>
              <a:rPr lang="en-US" dirty="0"/>
              <a:t>Batch size</a:t>
            </a:r>
          </a:p>
          <a:p>
            <a:pPr lvl="1"/>
            <a:r>
              <a:rPr lang="en-US" dirty="0"/>
              <a:t>Validation split</a:t>
            </a:r>
          </a:p>
          <a:p>
            <a:pPr lvl="1"/>
            <a:r>
              <a:rPr lang="en-US" dirty="0"/>
              <a:t>Early stopping rounds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before touching the data!</a:t>
            </a:r>
          </a:p>
        </p:txBody>
      </p:sp>
    </p:spTree>
    <p:extLst>
      <p:ext uri="{BB962C8B-B14F-4D97-AF65-F5344CB8AC3E}">
        <p14:creationId xmlns:p14="http://schemas.microsoft.com/office/powerpoint/2010/main" val="3990378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5B72-6710-4D95-B629-931C559A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Prediction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B7FB9-41B8-4C93-8588-827050D40E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easy part</a:t>
            </a:r>
          </a:p>
        </p:txBody>
      </p:sp>
    </p:spTree>
    <p:extLst>
      <p:ext uri="{BB962C8B-B14F-4D97-AF65-F5344CB8AC3E}">
        <p14:creationId xmlns:p14="http://schemas.microsoft.com/office/powerpoint/2010/main" val="1439405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699A6-65C1-434C-A40A-27C033AC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611678" cy="646656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and prediction are super straight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453CF-2A1A-46A5-A51D-949130C3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model.evaluate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x_test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y_test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model.predict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x_test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4383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491AD-E67A-4DE5-8B0C-AE146C21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 Takeaways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D4A647-7774-4322-9A48-F90D4BB1C6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are a TON of decisions (hyperparameter list) to make</a:t>
                </a:r>
              </a:p>
              <a:p>
                <a:pPr lvl="1"/>
                <a:r>
                  <a:rPr lang="en-US" dirty="0"/>
                  <a:t>Entire fields in computer science, electrical engineering, statistics, etc. (not economics) dedicated to neural network research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a plethora of architectures and under-the-hood techniques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Experimentation and experience is key</a:t>
                </a:r>
              </a:p>
              <a:p>
                <a:pPr lvl="1"/>
                <a:r>
                  <a:rPr lang="en-US" dirty="0"/>
                  <a:t>Our HoML textbook author has tons!</a:t>
                </a:r>
              </a:p>
              <a:p>
                <a:endParaRPr lang="en-US" dirty="0"/>
              </a:p>
              <a:p>
                <a:r>
                  <a:rPr lang="en-US" dirty="0" err="1"/>
                  <a:t>Keras</a:t>
                </a:r>
                <a:r>
                  <a:rPr lang="en-US" dirty="0"/>
                  <a:t> has pretty good default values for hyperparameters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D4A647-7774-4322-9A48-F90D4BB1C6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42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81C1-4259-4A18-A589-EF6B344C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Feed-forward NN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194817B-8708-4515-9812-54FCEEAB3B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342" y="1671974"/>
            <a:ext cx="5997316" cy="351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33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9103-8195-423D-982B-033EA193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Keras</a:t>
            </a:r>
            <a:r>
              <a:rPr lang="en-US" dirty="0"/>
              <a:t> Neural Network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493D9-6006-4BB6-8270-F6AA21FF2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Initialize</a:t>
            </a:r>
          </a:p>
          <a:p>
            <a:pPr lvl="1"/>
            <a:r>
              <a:rPr lang="en-US" dirty="0"/>
              <a:t>What kind of layers – “architecture”</a:t>
            </a:r>
          </a:p>
          <a:p>
            <a:pPr lvl="1"/>
            <a:r>
              <a:rPr lang="en-US" dirty="0"/>
              <a:t>Which hidden activation functions</a:t>
            </a:r>
          </a:p>
          <a:p>
            <a:pPr lvl="1"/>
            <a:r>
              <a:rPr lang="en-US" dirty="0"/>
              <a:t>Which output activation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Compile</a:t>
            </a:r>
          </a:p>
          <a:p>
            <a:pPr lvl="1"/>
            <a:r>
              <a:rPr lang="en-US" dirty="0"/>
              <a:t>Which loss and metric</a:t>
            </a:r>
          </a:p>
          <a:p>
            <a:pPr lvl="1"/>
            <a:r>
              <a:rPr lang="en-US" dirty="0"/>
              <a:t>Which optimizer</a:t>
            </a:r>
          </a:p>
          <a:p>
            <a:pPr lvl="1"/>
            <a:r>
              <a:rPr lang="en-US" dirty="0"/>
              <a:t>Regularization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Fit</a:t>
            </a:r>
          </a:p>
          <a:p>
            <a:pPr lvl="1"/>
            <a:r>
              <a:rPr lang="en-US" dirty="0"/>
              <a:t>Learning rate schedule</a:t>
            </a:r>
          </a:p>
          <a:p>
            <a:pPr lvl="1"/>
            <a:r>
              <a:rPr lang="en-US" dirty="0"/>
              <a:t>Batch size</a:t>
            </a:r>
          </a:p>
          <a:p>
            <a:pPr lvl="1"/>
            <a:r>
              <a:rPr lang="en-US" dirty="0"/>
              <a:t>Early stopping</a:t>
            </a:r>
          </a:p>
          <a:p>
            <a:pPr lvl="1"/>
            <a:r>
              <a:rPr lang="en-US" dirty="0"/>
              <a:t>Validation split</a:t>
            </a:r>
          </a:p>
          <a:p>
            <a:pPr lvl="1"/>
            <a:r>
              <a:rPr lang="en-US" dirty="0"/>
              <a:t>Epoch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</a:t>
            </a:r>
          </a:p>
        </p:txBody>
      </p:sp>
    </p:spTree>
    <p:extLst>
      <p:ext uri="{BB962C8B-B14F-4D97-AF65-F5344CB8AC3E}">
        <p14:creationId xmlns:p14="http://schemas.microsoft.com/office/powerpoint/2010/main" val="274665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FC42-DD73-41EB-9A98-EB8EC9EA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6FBB3-381E-4FAD-AB3A-9CA17F0DBF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neural network skeleton</a:t>
            </a:r>
          </a:p>
        </p:txBody>
      </p:sp>
    </p:spTree>
    <p:extLst>
      <p:ext uri="{BB962C8B-B14F-4D97-AF65-F5344CB8AC3E}">
        <p14:creationId xmlns:p14="http://schemas.microsoft.com/office/powerpoint/2010/main" val="1997801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81C1-4259-4A18-A589-EF6B344C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- Sequential NN/ANN/MLP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194817B-8708-4515-9812-54FCEEAB3B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342" y="1671974"/>
            <a:ext cx="5997316" cy="351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50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C3788-3D0D-4BCC-BB64-C8782E9C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other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B8DD0-29C4-4C40-9A90-2D972FD4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Long-short term memory (LSTM) – signals (next lecture)</a:t>
            </a:r>
          </a:p>
          <a:p>
            <a:pPr marL="0" indent="0">
              <a:buNone/>
            </a:pPr>
            <a:r>
              <a:rPr lang="en-US" dirty="0"/>
              <a:t>Convolution neural networks (CNN) – image (2 lectures away)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8F4431-0AF3-4E92-B48C-E5DD20720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4995"/>
            <a:ext cx="6744641" cy="36200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34AAE8-87CC-4BF3-8714-20DB24731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695" y="2108441"/>
            <a:ext cx="6259052" cy="362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35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529F-116E-4BE5-BA9D-6F23D5D4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Rules of thumb for determining “deepness” of 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4F8EF-2CED-419A-8DC0-2B1D4EF1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hlinkClick r:id="rId2"/>
              </a:rPr>
              <a:t>Keras</a:t>
            </a:r>
            <a:r>
              <a:rPr lang="en-US" dirty="0">
                <a:hlinkClick r:id="rId2"/>
              </a:rPr>
              <a:t> layers link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neural network is “deep” if it has more than 1 hidden layer</a:t>
            </a:r>
          </a:p>
          <a:p>
            <a:r>
              <a:rPr lang="en-US" dirty="0"/>
              <a:t>“Advanced” can be 100s of layers deep</a:t>
            </a:r>
          </a:p>
          <a:p>
            <a:r>
              <a:rPr lang="en-US" dirty="0"/>
              <a:t>For us, 1-5 should be sufficient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decide depth:</a:t>
            </a:r>
          </a:p>
          <a:p>
            <a:r>
              <a:rPr lang="en-US" dirty="0"/>
              <a:t>Shallow – Data has very few patterns</a:t>
            </a:r>
          </a:p>
          <a:p>
            <a:r>
              <a:rPr lang="en-US" dirty="0"/>
              <a:t>Deep – Data has very specific (complex) patterns</a:t>
            </a:r>
          </a:p>
          <a:p>
            <a:pPr marL="0" indent="0">
              <a:buNone/>
            </a:pPr>
            <a:r>
              <a:rPr lang="en-US" dirty="0"/>
              <a:t>i.e. Predicting wages vs. classifying words from sound waves</a:t>
            </a:r>
          </a:p>
        </p:txBody>
      </p:sp>
    </p:spTree>
    <p:extLst>
      <p:ext uri="{BB962C8B-B14F-4D97-AF65-F5344CB8AC3E}">
        <p14:creationId xmlns:p14="http://schemas.microsoft.com/office/powerpoint/2010/main" val="180333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543</TotalTime>
  <Words>1183</Words>
  <Application>Microsoft Office PowerPoint</Application>
  <PresentationFormat>Widescreen</PresentationFormat>
  <Paragraphs>233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Bauhaus 93</vt:lpstr>
      <vt:lpstr>Calibri</vt:lpstr>
      <vt:lpstr>Calibri Light</vt:lpstr>
      <vt:lpstr>Cambria Math</vt:lpstr>
      <vt:lpstr>Consolas</vt:lpstr>
      <vt:lpstr>Office Theme</vt:lpstr>
      <vt:lpstr>Keras</vt:lpstr>
      <vt:lpstr>A clarifying note on fitting algorithms…</vt:lpstr>
      <vt:lpstr>Neural Networks – I have tons of complex data</vt:lpstr>
      <vt:lpstr>Feed-forward NN</vt:lpstr>
      <vt:lpstr>The Keras Neural Network Process</vt:lpstr>
      <vt:lpstr>Initialization</vt:lpstr>
      <vt:lpstr>Architecture - Sequential NN/ANN/MLP</vt:lpstr>
      <vt:lpstr>Examples of other architectures</vt:lpstr>
      <vt:lpstr>Rules of thumb for determining “deepness” of NN</vt:lpstr>
      <vt:lpstr>Hidden Layer Activation Functions </vt:lpstr>
      <vt:lpstr>Vanishing/exploding gradient problem</vt:lpstr>
      <vt:lpstr>Leaky ReLU &amp; Exponential Linear Unit</vt:lpstr>
      <vt:lpstr>Output Layer Activation Fns Determine Predictions</vt:lpstr>
      <vt:lpstr>Why do we need activation functions?</vt:lpstr>
      <vt:lpstr>The Many Hyperparameters</vt:lpstr>
      <vt:lpstr>Compilation</vt:lpstr>
      <vt:lpstr>Losses and metrics</vt:lpstr>
      <vt:lpstr>Learning Rate (η) Schedules</vt:lpstr>
      <vt:lpstr>Two mb-SGD Optimizers (others for context)</vt:lpstr>
      <vt:lpstr>Momentum &amp; Nesterov Accelerated Gradient </vt:lpstr>
      <vt:lpstr>Momentum &amp; NAG visually</vt:lpstr>
      <vt:lpstr>Adaptive Subgradient (AdaGrad) &amp; Root Mean Square Propagation (RMSprop)</vt:lpstr>
      <vt:lpstr>AdaGrad Visually</vt:lpstr>
      <vt:lpstr>Adapative Moment Estimation (Adam) &amp;  Nesterov Adam (Nadam) </vt:lpstr>
      <vt:lpstr>How to decide optimizer</vt:lpstr>
      <vt:lpstr>Regularization (not covered: HoML Ch11)</vt:lpstr>
      <vt:lpstr>The Many Hyperparameters</vt:lpstr>
      <vt:lpstr>Fitting</vt:lpstr>
      <vt:lpstr>But wait! There’s more!</vt:lpstr>
      <vt:lpstr>The Many Hyperparameters</vt:lpstr>
      <vt:lpstr>Evaluation and Prediction</vt:lpstr>
      <vt:lpstr>Evaluation and prediction are super straight forward</vt:lpstr>
      <vt:lpstr>Main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</dc:title>
  <dc:creator>Julian Wade</dc:creator>
  <cp:lastModifiedBy>Julian Wade</cp:lastModifiedBy>
  <cp:revision>20</cp:revision>
  <dcterms:created xsi:type="dcterms:W3CDTF">2021-03-28T19:38:25Z</dcterms:created>
  <dcterms:modified xsi:type="dcterms:W3CDTF">2021-04-01T21:45:44Z</dcterms:modified>
</cp:coreProperties>
</file>