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4" r:id="rId8"/>
    <p:sldId id="265" r:id="rId9"/>
    <p:sldId id="266" r:id="rId10"/>
    <p:sldId id="267" r:id="rId11"/>
    <p:sldId id="268" r:id="rId12"/>
    <p:sldId id="270" r:id="rId13"/>
    <p:sldId id="261" r:id="rId14"/>
    <p:sldId id="271" r:id="rId15"/>
    <p:sldId id="274" r:id="rId16"/>
    <p:sldId id="275" r:id="rId17"/>
    <p:sldId id="276" r:id="rId18"/>
    <p:sldId id="277" r:id="rId19"/>
    <p:sldId id="272" r:id="rId20"/>
    <p:sldId id="278" r:id="rId21"/>
    <p:sldId id="262" r:id="rId22"/>
    <p:sldId id="263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74583-4300-4C8F-8815-ED885CA0035D}" v="129" dt="2021-04-07T18:04:21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1CE74583-4300-4C8F-8815-ED885CA0035D}"/>
    <pc:docChg chg="undo custSel addSld delSld modSld sldOrd">
      <pc:chgData name="John Julian" userId="29300715-b10e-48a2-887f-b7fa4e9e6130" providerId="ADAL" clId="{1CE74583-4300-4C8F-8815-ED885CA0035D}" dt="2021-04-07T18:04:21.308" v="2566" actId="20577"/>
      <pc:docMkLst>
        <pc:docMk/>
      </pc:docMkLst>
      <pc:sldChg chg="modSp mod modAnim">
        <pc:chgData name="John Julian" userId="29300715-b10e-48a2-887f-b7fa4e9e6130" providerId="ADAL" clId="{1CE74583-4300-4C8F-8815-ED885CA0035D}" dt="2021-04-05T19:14:17.621" v="2538" actId="207"/>
        <pc:sldMkLst>
          <pc:docMk/>
          <pc:sldMk cId="1368177750" sldId="257"/>
        </pc:sldMkLst>
        <pc:spChg chg="mod">
          <ac:chgData name="John Julian" userId="29300715-b10e-48a2-887f-b7fa4e9e6130" providerId="ADAL" clId="{1CE74583-4300-4C8F-8815-ED885CA0035D}" dt="2021-04-05T19:14:17.621" v="2538" actId="207"/>
          <ac:spMkLst>
            <pc:docMk/>
            <pc:sldMk cId="1368177750" sldId="257"/>
            <ac:spMk id="3" creationId="{22DA1062-88F3-430B-B01C-B8DC7E69E76C}"/>
          </ac:spMkLst>
        </pc:spChg>
      </pc:sldChg>
      <pc:sldChg chg="modSp modAnim">
        <pc:chgData name="John Julian" userId="29300715-b10e-48a2-887f-b7fa4e9e6130" providerId="ADAL" clId="{1CE74583-4300-4C8F-8815-ED885CA0035D}" dt="2021-04-05T19:14:34.030" v="2539"/>
        <pc:sldMkLst>
          <pc:docMk/>
          <pc:sldMk cId="2559080896" sldId="259"/>
        </pc:sldMkLst>
        <pc:spChg chg="mod">
          <ac:chgData name="John Julian" userId="29300715-b10e-48a2-887f-b7fa4e9e6130" providerId="ADAL" clId="{1CE74583-4300-4C8F-8815-ED885CA0035D}" dt="2021-04-05T18:56:34.757" v="1451" actId="207"/>
          <ac:spMkLst>
            <pc:docMk/>
            <pc:sldMk cId="2559080896" sldId="259"/>
            <ac:spMk id="3" creationId="{5C58A213-41CC-4235-B751-00171FBDAB38}"/>
          </ac:spMkLst>
        </pc:spChg>
        <pc:spChg chg="mod">
          <ac:chgData name="John Julian" userId="29300715-b10e-48a2-887f-b7fa4e9e6130" providerId="ADAL" clId="{1CE74583-4300-4C8F-8815-ED885CA0035D}" dt="2021-04-05T18:56:37.704" v="1453" actId="207"/>
          <ac:spMkLst>
            <pc:docMk/>
            <pc:sldMk cId="2559080896" sldId="259"/>
            <ac:spMk id="4" creationId="{C9D43C02-30F1-478A-A180-C3B797DF57C8}"/>
          </ac:spMkLst>
        </pc:spChg>
      </pc:sldChg>
      <pc:sldChg chg="modSp modAnim">
        <pc:chgData name="John Julian" userId="29300715-b10e-48a2-887f-b7fa4e9e6130" providerId="ADAL" clId="{1CE74583-4300-4C8F-8815-ED885CA0035D}" dt="2021-04-07T18:04:21.308" v="2566" actId="20577"/>
        <pc:sldMkLst>
          <pc:docMk/>
          <pc:sldMk cId="1478745835" sldId="268"/>
        </pc:sldMkLst>
        <pc:spChg chg="mod">
          <ac:chgData name="John Julian" userId="29300715-b10e-48a2-887f-b7fa4e9e6130" providerId="ADAL" clId="{1CE74583-4300-4C8F-8815-ED885CA0035D}" dt="2021-04-07T18:04:21.308" v="2566" actId="20577"/>
          <ac:spMkLst>
            <pc:docMk/>
            <pc:sldMk cId="1478745835" sldId="268"/>
            <ac:spMk id="3" creationId="{0D2D5AFC-2FD5-4D0C-BC60-EEE63E9B515A}"/>
          </ac:spMkLst>
        </pc:spChg>
      </pc:sldChg>
      <pc:sldChg chg="modSp new mod">
        <pc:chgData name="John Julian" userId="29300715-b10e-48a2-887f-b7fa4e9e6130" providerId="ADAL" clId="{1CE74583-4300-4C8F-8815-ED885CA0035D}" dt="2021-04-05T19:05:03.889" v="1879" actId="20577"/>
        <pc:sldMkLst>
          <pc:docMk/>
          <pc:sldMk cId="2857847709" sldId="270"/>
        </pc:sldMkLst>
        <pc:spChg chg="mod">
          <ac:chgData name="John Julian" userId="29300715-b10e-48a2-887f-b7fa4e9e6130" providerId="ADAL" clId="{1CE74583-4300-4C8F-8815-ED885CA0035D}" dt="2021-04-05T19:05:03.889" v="1879" actId="20577"/>
          <ac:spMkLst>
            <pc:docMk/>
            <pc:sldMk cId="2857847709" sldId="270"/>
            <ac:spMk id="2" creationId="{0B9BE472-E2B1-411F-A909-DE45A673CEFC}"/>
          </ac:spMkLst>
        </pc:spChg>
        <pc:spChg chg="mod">
          <ac:chgData name="John Julian" userId="29300715-b10e-48a2-887f-b7fa4e9e6130" providerId="ADAL" clId="{1CE74583-4300-4C8F-8815-ED885CA0035D}" dt="2021-04-05T17:58:23.406" v="283" actId="20577"/>
          <ac:spMkLst>
            <pc:docMk/>
            <pc:sldMk cId="2857847709" sldId="270"/>
            <ac:spMk id="3" creationId="{E8F2FEB9-8676-4E81-85AF-70903CB96D8B}"/>
          </ac:spMkLst>
        </pc:spChg>
      </pc:sldChg>
      <pc:sldChg chg="modSp new mod">
        <pc:chgData name="John Julian" userId="29300715-b10e-48a2-887f-b7fa4e9e6130" providerId="ADAL" clId="{1CE74583-4300-4C8F-8815-ED885CA0035D}" dt="2021-04-05T19:13:07.294" v="2466" actId="207"/>
        <pc:sldMkLst>
          <pc:docMk/>
          <pc:sldMk cId="2602802081" sldId="271"/>
        </pc:sldMkLst>
        <pc:spChg chg="mod">
          <ac:chgData name="John Julian" userId="29300715-b10e-48a2-887f-b7fa4e9e6130" providerId="ADAL" clId="{1CE74583-4300-4C8F-8815-ED885CA0035D}" dt="2021-04-05T18:42:15.103" v="350" actId="20577"/>
          <ac:spMkLst>
            <pc:docMk/>
            <pc:sldMk cId="2602802081" sldId="271"/>
            <ac:spMk id="2" creationId="{63E5FE90-1B8C-44FA-BB60-4D57A7E2F8C5}"/>
          </ac:spMkLst>
        </pc:spChg>
        <pc:spChg chg="mod">
          <ac:chgData name="John Julian" userId="29300715-b10e-48a2-887f-b7fa4e9e6130" providerId="ADAL" clId="{1CE74583-4300-4C8F-8815-ED885CA0035D}" dt="2021-04-05T19:13:07.294" v="2466" actId="207"/>
          <ac:spMkLst>
            <pc:docMk/>
            <pc:sldMk cId="2602802081" sldId="271"/>
            <ac:spMk id="3" creationId="{A243ED6C-B289-4AE6-8B2E-5E46EC5E2867}"/>
          </ac:spMkLst>
        </pc:spChg>
      </pc:sldChg>
      <pc:sldChg chg="modSp new del mod">
        <pc:chgData name="John Julian" userId="29300715-b10e-48a2-887f-b7fa4e9e6130" providerId="ADAL" clId="{1CE74583-4300-4C8F-8815-ED885CA0035D}" dt="2021-04-05T18:53:58.126" v="1449" actId="2696"/>
        <pc:sldMkLst>
          <pc:docMk/>
          <pc:sldMk cId="1953924222" sldId="272"/>
        </pc:sldMkLst>
        <pc:spChg chg="mod">
          <ac:chgData name="John Julian" userId="29300715-b10e-48a2-887f-b7fa4e9e6130" providerId="ADAL" clId="{1CE74583-4300-4C8F-8815-ED885CA0035D}" dt="2021-04-05T18:53:41.367" v="1448" actId="20577"/>
          <ac:spMkLst>
            <pc:docMk/>
            <pc:sldMk cId="1953924222" sldId="272"/>
            <ac:spMk id="2" creationId="{18F013A4-5A82-4469-9393-120784B7F608}"/>
          </ac:spMkLst>
        </pc:spChg>
        <pc:spChg chg="mod">
          <ac:chgData name="John Julian" userId="29300715-b10e-48a2-887f-b7fa4e9e6130" providerId="ADAL" clId="{1CE74583-4300-4C8F-8815-ED885CA0035D}" dt="2021-04-05T18:53:09.978" v="1422" actId="20577"/>
          <ac:spMkLst>
            <pc:docMk/>
            <pc:sldMk cId="1953924222" sldId="272"/>
            <ac:spMk id="3" creationId="{B58049C8-40F2-4348-8197-B62EDE3B866B}"/>
          </ac:spMkLst>
        </pc:spChg>
      </pc:sldChg>
      <pc:sldChg chg="addSp delSp modSp new mod ord">
        <pc:chgData name="John Julian" userId="29300715-b10e-48a2-887f-b7fa4e9e6130" providerId="ADAL" clId="{1CE74583-4300-4C8F-8815-ED885CA0035D}" dt="2021-04-05T19:01:49.187" v="1798" actId="20577"/>
        <pc:sldMkLst>
          <pc:docMk/>
          <pc:sldMk cId="3973143873" sldId="272"/>
        </pc:sldMkLst>
        <pc:spChg chg="mod">
          <ac:chgData name="John Julian" userId="29300715-b10e-48a2-887f-b7fa4e9e6130" providerId="ADAL" clId="{1CE74583-4300-4C8F-8815-ED885CA0035D}" dt="2021-04-05T19:01:49.187" v="1798" actId="20577"/>
          <ac:spMkLst>
            <pc:docMk/>
            <pc:sldMk cId="3973143873" sldId="272"/>
            <ac:spMk id="2" creationId="{4940962E-88A8-4ECA-9A3E-B5781AD1E45D}"/>
          </ac:spMkLst>
        </pc:spChg>
        <pc:spChg chg="del">
          <ac:chgData name="John Julian" userId="29300715-b10e-48a2-887f-b7fa4e9e6130" providerId="ADAL" clId="{1CE74583-4300-4C8F-8815-ED885CA0035D}" dt="2021-04-05T18:57:34.156" v="1509"/>
          <ac:spMkLst>
            <pc:docMk/>
            <pc:sldMk cId="3973143873" sldId="272"/>
            <ac:spMk id="3" creationId="{2335C53E-C562-4DCA-AA90-A6A051F9808A}"/>
          </ac:spMkLst>
        </pc:spChg>
        <pc:picChg chg="add mod">
          <ac:chgData name="John Julian" userId="29300715-b10e-48a2-887f-b7fa4e9e6130" providerId="ADAL" clId="{1CE74583-4300-4C8F-8815-ED885CA0035D}" dt="2021-04-05T18:57:38.558" v="1514" actId="27614"/>
          <ac:picMkLst>
            <pc:docMk/>
            <pc:sldMk cId="3973143873" sldId="272"/>
            <ac:picMk id="5" creationId="{B6C76E70-8FE3-44F2-9FBD-9DC9019AAAA7}"/>
          </ac:picMkLst>
        </pc:picChg>
      </pc:sldChg>
      <pc:sldChg chg="modSp new mod">
        <pc:chgData name="John Julian" userId="29300715-b10e-48a2-887f-b7fa4e9e6130" providerId="ADAL" clId="{1CE74583-4300-4C8F-8815-ED885CA0035D}" dt="2021-04-05T19:13:16.126" v="2467" actId="207"/>
        <pc:sldMkLst>
          <pc:docMk/>
          <pc:sldMk cId="240591961" sldId="273"/>
        </pc:sldMkLst>
        <pc:spChg chg="mod">
          <ac:chgData name="John Julian" userId="29300715-b10e-48a2-887f-b7fa4e9e6130" providerId="ADAL" clId="{1CE74583-4300-4C8F-8815-ED885CA0035D}" dt="2021-04-05T18:56:44.989" v="1480" actId="20577"/>
          <ac:spMkLst>
            <pc:docMk/>
            <pc:sldMk cId="240591961" sldId="273"/>
            <ac:spMk id="2" creationId="{ADC151EA-3DCD-454C-B7C7-2AF5D195F271}"/>
          </ac:spMkLst>
        </pc:spChg>
        <pc:spChg chg="mod">
          <ac:chgData name="John Julian" userId="29300715-b10e-48a2-887f-b7fa4e9e6130" providerId="ADAL" clId="{1CE74583-4300-4C8F-8815-ED885CA0035D}" dt="2021-04-05T19:13:16.126" v="2467" actId="207"/>
          <ac:spMkLst>
            <pc:docMk/>
            <pc:sldMk cId="240591961" sldId="273"/>
            <ac:spMk id="3" creationId="{FB49AA95-0A00-4599-A285-FDC9A8BC428D}"/>
          </ac:spMkLst>
        </pc:spChg>
      </pc:sldChg>
      <pc:sldChg chg="modSp add mod">
        <pc:chgData name="John Julian" userId="29300715-b10e-48a2-887f-b7fa4e9e6130" providerId="ADAL" clId="{1CE74583-4300-4C8F-8815-ED885CA0035D}" dt="2021-04-05T18:59:34.121" v="1742" actId="14100"/>
        <pc:sldMkLst>
          <pc:docMk/>
          <pc:sldMk cId="2685793184" sldId="274"/>
        </pc:sldMkLst>
        <pc:spChg chg="mod">
          <ac:chgData name="John Julian" userId="29300715-b10e-48a2-887f-b7fa4e9e6130" providerId="ADAL" clId="{1CE74583-4300-4C8F-8815-ED885CA0035D}" dt="2021-04-05T18:59:34.121" v="1742" actId="14100"/>
          <ac:spMkLst>
            <pc:docMk/>
            <pc:sldMk cId="2685793184" sldId="274"/>
            <ac:spMk id="2" creationId="{8990E909-EA94-4089-949F-E326A878BB4F}"/>
          </ac:spMkLst>
        </pc:spChg>
      </pc:sldChg>
      <pc:sldChg chg="addSp delSp modSp new mod ord">
        <pc:chgData name="John Julian" userId="29300715-b10e-48a2-887f-b7fa4e9e6130" providerId="ADAL" clId="{1CE74583-4300-4C8F-8815-ED885CA0035D}" dt="2021-04-05T19:02:50.580" v="1858" actId="20577"/>
        <pc:sldMkLst>
          <pc:docMk/>
          <pc:sldMk cId="1499364576" sldId="275"/>
        </pc:sldMkLst>
        <pc:spChg chg="mod">
          <ac:chgData name="John Julian" userId="29300715-b10e-48a2-887f-b7fa4e9e6130" providerId="ADAL" clId="{1CE74583-4300-4C8F-8815-ED885CA0035D}" dt="2021-04-05T19:02:50.580" v="1858" actId="20577"/>
          <ac:spMkLst>
            <pc:docMk/>
            <pc:sldMk cId="1499364576" sldId="275"/>
            <ac:spMk id="2" creationId="{6CBB007A-04BF-436B-AB48-E1043117FC2B}"/>
          </ac:spMkLst>
        </pc:spChg>
        <pc:spChg chg="del">
          <ac:chgData name="John Julian" userId="29300715-b10e-48a2-887f-b7fa4e9e6130" providerId="ADAL" clId="{1CE74583-4300-4C8F-8815-ED885CA0035D}" dt="2021-04-05T19:00:01.975" v="1744"/>
          <ac:spMkLst>
            <pc:docMk/>
            <pc:sldMk cId="1499364576" sldId="275"/>
            <ac:spMk id="3" creationId="{FAD75B48-48C5-49F0-AC2D-6D90A7C82211}"/>
          </ac:spMkLst>
        </pc:spChg>
        <pc:picChg chg="add mod">
          <ac:chgData name="John Julian" userId="29300715-b10e-48a2-887f-b7fa4e9e6130" providerId="ADAL" clId="{1CE74583-4300-4C8F-8815-ED885CA0035D}" dt="2021-04-05T19:00:02.792" v="1747" actId="962"/>
          <ac:picMkLst>
            <pc:docMk/>
            <pc:sldMk cId="1499364576" sldId="275"/>
            <ac:picMk id="5" creationId="{CDBA2C91-41D8-4E48-8F3C-4471D4F65244}"/>
          </ac:picMkLst>
        </pc:picChg>
      </pc:sldChg>
      <pc:sldChg chg="addSp delSp modSp new mod ord">
        <pc:chgData name="John Julian" userId="29300715-b10e-48a2-887f-b7fa4e9e6130" providerId="ADAL" clId="{1CE74583-4300-4C8F-8815-ED885CA0035D}" dt="2021-04-05T19:01:32.214" v="1780"/>
        <pc:sldMkLst>
          <pc:docMk/>
          <pc:sldMk cId="3299841140" sldId="276"/>
        </pc:sldMkLst>
        <pc:spChg chg="mod">
          <ac:chgData name="John Julian" userId="29300715-b10e-48a2-887f-b7fa4e9e6130" providerId="ADAL" clId="{1CE74583-4300-4C8F-8815-ED885CA0035D}" dt="2021-04-05T19:01:11.212" v="1778" actId="20577"/>
          <ac:spMkLst>
            <pc:docMk/>
            <pc:sldMk cId="3299841140" sldId="276"/>
            <ac:spMk id="2" creationId="{2FF539B2-B432-4089-AB1C-1030788769BC}"/>
          </ac:spMkLst>
        </pc:spChg>
        <pc:spChg chg="del">
          <ac:chgData name="John Julian" userId="29300715-b10e-48a2-887f-b7fa4e9e6130" providerId="ADAL" clId="{1CE74583-4300-4C8F-8815-ED885CA0035D}" dt="2021-04-05T19:00:58.124" v="1762"/>
          <ac:spMkLst>
            <pc:docMk/>
            <pc:sldMk cId="3299841140" sldId="276"/>
            <ac:spMk id="3" creationId="{A712C49F-67A6-47B8-A660-05B2D40F3EC0}"/>
          </ac:spMkLst>
        </pc:spChg>
        <pc:picChg chg="add mod">
          <ac:chgData name="John Julian" userId="29300715-b10e-48a2-887f-b7fa4e9e6130" providerId="ADAL" clId="{1CE74583-4300-4C8F-8815-ED885CA0035D}" dt="2021-04-05T19:00:58.726" v="1765" actId="962"/>
          <ac:picMkLst>
            <pc:docMk/>
            <pc:sldMk cId="3299841140" sldId="276"/>
            <ac:picMk id="5" creationId="{EF16781F-1EAE-4A09-97EB-4A90D0AFAFCC}"/>
          </ac:picMkLst>
        </pc:picChg>
      </pc:sldChg>
      <pc:sldChg chg="addSp delSp modSp new mod ord">
        <pc:chgData name="John Julian" userId="29300715-b10e-48a2-887f-b7fa4e9e6130" providerId="ADAL" clId="{1CE74583-4300-4C8F-8815-ED885CA0035D}" dt="2021-04-05T19:02:41.241" v="1833" actId="20577"/>
        <pc:sldMkLst>
          <pc:docMk/>
          <pc:sldMk cId="3110611133" sldId="277"/>
        </pc:sldMkLst>
        <pc:spChg chg="mod">
          <ac:chgData name="John Julian" userId="29300715-b10e-48a2-887f-b7fa4e9e6130" providerId="ADAL" clId="{1CE74583-4300-4C8F-8815-ED885CA0035D}" dt="2021-04-05T19:02:41.241" v="1833" actId="20577"/>
          <ac:spMkLst>
            <pc:docMk/>
            <pc:sldMk cId="3110611133" sldId="277"/>
            <ac:spMk id="2" creationId="{B2E33608-DC48-4792-BE54-3A8110C899F7}"/>
          </ac:spMkLst>
        </pc:spChg>
        <pc:spChg chg="del">
          <ac:chgData name="John Julian" userId="29300715-b10e-48a2-887f-b7fa4e9e6130" providerId="ADAL" clId="{1CE74583-4300-4C8F-8815-ED885CA0035D}" dt="2021-04-05T19:02:09.886" v="1813"/>
          <ac:spMkLst>
            <pc:docMk/>
            <pc:sldMk cId="3110611133" sldId="277"/>
            <ac:spMk id="3" creationId="{DA4FA18B-D4CF-4CB4-A3C8-79775D3CA75F}"/>
          </ac:spMkLst>
        </pc:spChg>
        <pc:picChg chg="add mod">
          <ac:chgData name="John Julian" userId="29300715-b10e-48a2-887f-b7fa4e9e6130" providerId="ADAL" clId="{1CE74583-4300-4C8F-8815-ED885CA0035D}" dt="2021-04-05T19:02:11.491" v="1815" actId="962"/>
          <ac:picMkLst>
            <pc:docMk/>
            <pc:sldMk cId="3110611133" sldId="277"/>
            <ac:picMk id="5" creationId="{4D2BD0AD-8D1F-4954-B865-F3A6326D9499}"/>
          </ac:picMkLst>
        </pc:picChg>
      </pc:sldChg>
      <pc:sldChg chg="modSp new mod">
        <pc:chgData name="John Julian" userId="29300715-b10e-48a2-887f-b7fa4e9e6130" providerId="ADAL" clId="{1CE74583-4300-4C8F-8815-ED885CA0035D}" dt="2021-04-05T19:12:39.495" v="2465" actId="207"/>
        <pc:sldMkLst>
          <pc:docMk/>
          <pc:sldMk cId="3803655325" sldId="278"/>
        </pc:sldMkLst>
        <pc:spChg chg="mod">
          <ac:chgData name="John Julian" userId="29300715-b10e-48a2-887f-b7fa4e9e6130" providerId="ADAL" clId="{1CE74583-4300-4C8F-8815-ED885CA0035D}" dt="2021-04-05T19:08:37.041" v="2194" actId="20577"/>
          <ac:spMkLst>
            <pc:docMk/>
            <pc:sldMk cId="3803655325" sldId="278"/>
            <ac:spMk id="2" creationId="{66161140-786C-4810-8918-310045E6E578}"/>
          </ac:spMkLst>
        </pc:spChg>
        <pc:spChg chg="mod">
          <ac:chgData name="John Julian" userId="29300715-b10e-48a2-887f-b7fa4e9e6130" providerId="ADAL" clId="{1CE74583-4300-4C8F-8815-ED885CA0035D}" dt="2021-04-05T19:12:39.495" v="2465" actId="207"/>
          <ac:spMkLst>
            <pc:docMk/>
            <pc:sldMk cId="3803655325" sldId="278"/>
            <ac:spMk id="3" creationId="{2001B143-4C35-4A57-82BB-92B95714DD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KMeans.html#sklearn.cluster.KMeans" TargetMode="External"/><Relationship Id="rId2" Type="http://schemas.openxmlformats.org/officeDocument/2006/relationships/hyperlink" Target="https://scikit-learn.org/stable/modules/classes.html#module-sklearn.clust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outlier_detecti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AgglomerativeClustering.html#sklearn.cluster.AgglomerativeClustering" TargetMode="External"/><Relationship Id="rId2" Type="http://schemas.openxmlformats.org/officeDocument/2006/relationships/hyperlink" Target="https://scikit-learn.org/stable/modules/classes.html#module-sklearn.clu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scipy/reference/generated/scipy.cluster.hierarchy.dendrogram.html#scipy.cluster.hierarchy.dendrogra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ustering.html#clustering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593C-8703-431B-ADF4-38324F9D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is sensitive to initialization (local minima)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83C351-5058-47BB-9306-05A6831B3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4168"/>
            <a:ext cx="10515600" cy="38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0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C16C-834C-443E-AB97-531F2FE0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Brute force solutions to initialization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2D5AFC-2FD5-4D0C-BC60-EEE63E9B5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Fit multiple times, choose model with lowest inertia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/>
                  <a:t> cluster: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Intertia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Randomly initialize centroids further apart – K-Means++</a:t>
                </a:r>
              </a:p>
              <a:p>
                <a:r>
                  <a:rPr lang="en-US" dirty="0"/>
                  <a:t>Reduces iterations</a:t>
                </a:r>
              </a:p>
              <a:p>
                <a:r>
                  <a:rPr lang="en-US" dirty="0"/>
                  <a:t>Still requires multiple initializations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2D5AFC-2FD5-4D0C-BC60-EEE63E9B5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7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E472-E2B1-411F-A909-DE45A673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Scitkit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FEB9-8676-4E81-85AF-70903CB9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sklearn.cluster</a:t>
            </a:r>
            <a:r>
              <a:rPr lang="en-US" dirty="0" err="1"/>
              <a:t>.</a:t>
            </a:r>
            <a:r>
              <a:rPr lang="en-US" dirty="0" err="1">
                <a:hlinkClick r:id="rId3"/>
              </a:rPr>
              <a:t>KMeans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r>
              <a:rPr lang="en-US" dirty="0" err="1"/>
              <a:t>n_clusters</a:t>
            </a:r>
            <a:r>
              <a:rPr lang="en-US" dirty="0"/>
              <a:t> – default 8</a:t>
            </a:r>
          </a:p>
          <a:p>
            <a:r>
              <a:rPr lang="en-US" dirty="0" err="1"/>
              <a:t>n_init</a:t>
            </a:r>
            <a:r>
              <a:rPr lang="en-US" dirty="0"/>
              <a:t> – number of random starts, default 10</a:t>
            </a:r>
          </a:p>
          <a:p>
            <a:r>
              <a:rPr lang="en-US" dirty="0" err="1"/>
              <a:t>max_iter</a:t>
            </a:r>
            <a:r>
              <a:rPr lang="en-US" dirty="0"/>
              <a:t> – maximum cluster iterations per initialization, default 300</a:t>
            </a:r>
          </a:p>
          <a:p>
            <a:r>
              <a:rPr lang="en-US" dirty="0" err="1"/>
              <a:t>random_state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84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5828-D13F-4703-8472-5EA0C36F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6370-A956-470E-B881-A56461384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Tree-like dendrograms</a:t>
            </a:r>
          </a:p>
        </p:txBody>
      </p:sp>
    </p:spTree>
    <p:extLst>
      <p:ext uri="{BB962C8B-B14F-4D97-AF65-F5344CB8AC3E}">
        <p14:creationId xmlns:p14="http://schemas.microsoft.com/office/powerpoint/2010/main" val="303828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FE90-1B8C-44FA-BB60-4D57A7E2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Agglomerative clustering fuses data by linkages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3ED6C-B289-4AE6-8B2E-5E46EC5E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Linkages</a:t>
            </a:r>
          </a:p>
          <a:p>
            <a:r>
              <a:rPr lang="en-US" dirty="0"/>
              <a:t>Ward – fuse two “clusters” that produces the smallest variance</a:t>
            </a:r>
          </a:p>
          <a:p>
            <a:r>
              <a:rPr lang="en-US" dirty="0"/>
              <a:t>Average – computer average pairwise distances in cluster</a:t>
            </a:r>
          </a:p>
          <a:p>
            <a:pPr lvl="1"/>
            <a:r>
              <a:rPr lang="en-US" dirty="0"/>
              <a:t>Fuse two clusters that produce the new smallest average pairwise distance</a:t>
            </a:r>
          </a:p>
          <a:p>
            <a:r>
              <a:rPr lang="en-US" dirty="0"/>
              <a:t>Complete – like average, but maximum of pairwise distances</a:t>
            </a:r>
          </a:p>
          <a:p>
            <a:r>
              <a:rPr lang="en-US" dirty="0"/>
              <a:t>Single – like average, but minimum</a:t>
            </a:r>
          </a:p>
          <a:p>
            <a:pPr lvl="1"/>
            <a:r>
              <a:rPr lang="en-US" dirty="0"/>
              <a:t>Can result in </a:t>
            </a:r>
            <a:r>
              <a:rPr lang="en-US" dirty="0">
                <a:solidFill>
                  <a:srgbClr val="E84A27"/>
                </a:solidFill>
              </a:rPr>
              <a:t>trailing</a:t>
            </a:r>
            <a:r>
              <a:rPr lang="en-US" dirty="0"/>
              <a:t> dendrograms</a:t>
            </a:r>
          </a:p>
        </p:txBody>
      </p:sp>
    </p:spTree>
    <p:extLst>
      <p:ext uri="{BB962C8B-B14F-4D97-AF65-F5344CB8AC3E}">
        <p14:creationId xmlns:p14="http://schemas.microsoft.com/office/powerpoint/2010/main" val="260280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E909-EA94-4089-949F-E326A878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0"/>
            <a:ext cx="10944497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Following images are on these data with </a:t>
            </a:r>
            <a:r>
              <a:rPr lang="en-US" dirty="0" err="1"/>
              <a:t>n_cluster</a:t>
            </a:r>
            <a:r>
              <a:rPr lang="en-US" dirty="0"/>
              <a:t>=5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DB91E4-B0B1-4106-9911-95CE9640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0616"/>
            <a:ext cx="10515600" cy="43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9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007A-04BF-436B-AB48-E1043117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choice of clusters from Average: 2-6?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DBA2C91-41D8-4E48-8F3C-4471D4F65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33" y="1143000"/>
            <a:ext cx="6112933" cy="4584700"/>
          </a:xfrm>
        </p:spPr>
      </p:pic>
    </p:spTree>
    <p:extLst>
      <p:ext uri="{BB962C8B-B14F-4D97-AF65-F5344CB8AC3E}">
        <p14:creationId xmlns:p14="http://schemas.microsoft.com/office/powerpoint/2010/main" val="149936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39B2-B432-4089-AB1C-10307887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Complete: 5-6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F16781F-1EAE-4A09-97EB-4A90D0AFA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33" y="1143000"/>
            <a:ext cx="6112933" cy="4584700"/>
          </a:xfrm>
        </p:spPr>
      </p:pic>
    </p:spTree>
    <p:extLst>
      <p:ext uri="{BB962C8B-B14F-4D97-AF65-F5344CB8AC3E}">
        <p14:creationId xmlns:p14="http://schemas.microsoft.com/office/powerpoint/2010/main" val="329984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3608-DC48-4792-BE54-3A8110C8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Single: ?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D2BD0AD-8D1F-4954-B865-F3A6326D9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33" y="1143000"/>
            <a:ext cx="6112933" cy="4584700"/>
          </a:xfrm>
        </p:spPr>
      </p:pic>
    </p:spTree>
    <p:extLst>
      <p:ext uri="{BB962C8B-B14F-4D97-AF65-F5344CB8AC3E}">
        <p14:creationId xmlns:p14="http://schemas.microsoft.com/office/powerpoint/2010/main" val="311061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962E-88A8-4ECA-9A3E-B5781AD1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Ward: 4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B6C76E70-8FE3-44F2-9FBD-9DC9019AA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33" y="1143000"/>
            <a:ext cx="6112933" cy="4584700"/>
          </a:xfrm>
        </p:spPr>
      </p:pic>
    </p:spTree>
    <p:extLst>
      <p:ext uri="{BB962C8B-B14F-4D97-AF65-F5344CB8AC3E}">
        <p14:creationId xmlns:p14="http://schemas.microsoft.com/office/powerpoint/2010/main" val="397314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4531D1-9DC2-4E57-9E03-CBCD34FE9C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Labels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 supervise the data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4531D1-9DC2-4E57-9E03-CBCD34FE9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1062-88F3-430B-B01C-B8DC7E69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HoML:</a:t>
            </a:r>
          </a:p>
          <a:p>
            <a:r>
              <a:rPr lang="en-US" dirty="0"/>
              <a:t>The computer scientist Yann </a:t>
            </a:r>
            <a:r>
              <a:rPr lang="en-US" dirty="0" err="1"/>
              <a:t>LeCun</a:t>
            </a:r>
            <a:r>
              <a:rPr lang="en-US" dirty="0"/>
              <a:t> famously said that “if intelligence was a cake, unsupervised learning would be the cake [and] supervised learning would be the icing on the cake…”</a:t>
            </a:r>
          </a:p>
          <a:p>
            <a:pPr marL="0" indent="0">
              <a:buNone/>
            </a:pPr>
            <a:r>
              <a:rPr lang="en-US" dirty="0"/>
              <a:t>Tasks/Questions you can ask with unsupervised learning:</a:t>
            </a:r>
          </a:p>
          <a:p>
            <a:r>
              <a:rPr lang="en-US" dirty="0">
                <a:solidFill>
                  <a:srgbClr val="E84A27"/>
                </a:solidFill>
              </a:rPr>
              <a:t>Clustering</a:t>
            </a:r>
          </a:p>
          <a:p>
            <a:pPr lvl="1"/>
            <a:r>
              <a:rPr lang="en-US" dirty="0"/>
              <a:t>Market segmentation</a:t>
            </a:r>
          </a:p>
          <a:p>
            <a:pPr lvl="1"/>
            <a:r>
              <a:rPr lang="en-US" dirty="0">
                <a:solidFill>
                  <a:srgbClr val="E84A27"/>
                </a:solidFill>
              </a:rPr>
              <a:t>Common trends</a:t>
            </a:r>
          </a:p>
          <a:p>
            <a:r>
              <a:rPr lang="en-US" dirty="0">
                <a:hlinkClick r:id="rId3"/>
              </a:rPr>
              <a:t>Anomaly detection - </a:t>
            </a:r>
            <a:r>
              <a:rPr lang="en-US" dirty="0" err="1">
                <a:hlinkClick r:id="rId3"/>
              </a:rPr>
              <a:t>sklearn</a:t>
            </a:r>
            <a:endParaRPr lang="en-US" dirty="0"/>
          </a:p>
          <a:p>
            <a:pPr lvl="1"/>
            <a:r>
              <a:rPr lang="en-US" dirty="0"/>
              <a:t>Credit card fraud</a:t>
            </a:r>
          </a:p>
          <a:p>
            <a:pPr lvl="1"/>
            <a:r>
              <a:rPr lang="en-US" dirty="0"/>
              <a:t>New time series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7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1140-786C-4810-8918-310045E6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Fit: Scikit-learn, plot: 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B143-4C35-4A57-82BB-92B95714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sklearn.cluster</a:t>
            </a:r>
            <a:r>
              <a:rPr lang="en-US" dirty="0" err="1"/>
              <a:t>.</a:t>
            </a:r>
            <a:r>
              <a:rPr lang="en-US" dirty="0" err="1">
                <a:hlinkClick r:id="rId3"/>
              </a:rPr>
              <a:t>AgglomerativeClustering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r>
              <a:rPr lang="en-US" dirty="0" err="1"/>
              <a:t>n_clusters</a:t>
            </a:r>
            <a:r>
              <a:rPr lang="en-US" dirty="0"/>
              <a:t> – default 8</a:t>
            </a:r>
          </a:p>
          <a:p>
            <a:r>
              <a:rPr lang="en-US" dirty="0" err="1"/>
              <a:t>compute_full_tree</a:t>
            </a:r>
            <a:r>
              <a:rPr lang="en-US" dirty="0"/>
              <a:t> – Boolean</a:t>
            </a:r>
          </a:p>
          <a:p>
            <a:r>
              <a:rPr lang="en-US" dirty="0"/>
              <a:t>linkage – default “ward”</a:t>
            </a:r>
          </a:p>
          <a:p>
            <a:r>
              <a:rPr lang="en-US" dirty="0" err="1"/>
              <a:t>compute_distances</a:t>
            </a:r>
            <a:r>
              <a:rPr lang="en-US" dirty="0"/>
              <a:t> – default False</a:t>
            </a:r>
          </a:p>
          <a:p>
            <a:pPr marL="0" indent="0">
              <a:buNone/>
            </a:pPr>
            <a:r>
              <a:rPr lang="en-US" dirty="0" err="1">
                <a:hlinkClick r:id="rId4"/>
              </a:rPr>
              <a:t>scipy.cluster.hierarchy.dendrogram</a:t>
            </a:r>
            <a:r>
              <a:rPr lang="en-US" dirty="0">
                <a:hlinkClick r:id="rId4"/>
              </a:rPr>
              <a:t>()</a:t>
            </a:r>
            <a:endParaRPr lang="en-US" dirty="0"/>
          </a:p>
          <a:p>
            <a:r>
              <a:rPr lang="en-US" dirty="0" err="1"/>
              <a:t>truncate_mode</a:t>
            </a:r>
            <a:r>
              <a:rPr lang="en-US" dirty="0"/>
              <a:t> – default None, you want “level”</a:t>
            </a:r>
          </a:p>
          <a:p>
            <a:r>
              <a:rPr lang="en-US" dirty="0"/>
              <a:t>p – default 30, depth of truncation, 3-5 is fine. Prior figures use 3.</a:t>
            </a:r>
          </a:p>
          <a:p>
            <a:pPr marL="0" indent="0">
              <a:buNone/>
            </a:pPr>
            <a:r>
              <a:rPr lang="en-US" i="1" dirty="0"/>
              <a:t>See “Lecture 23 </a:t>
            </a:r>
            <a:r>
              <a:rPr lang="en-US" i="1" dirty="0" err="1"/>
              <a:t>Figures.ipynb</a:t>
            </a:r>
            <a:r>
              <a:rPr lang="en-US" i="1" dirty="0"/>
              <a:t>” for an example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5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8DB0-DD14-4787-A3C0-8D910D6E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sklearn.cluster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0DAFF-A44C-4AB9-B50F-0E7F472F5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algorithms</a:t>
            </a:r>
          </a:p>
        </p:txBody>
      </p:sp>
    </p:spTree>
    <p:extLst>
      <p:ext uri="{BB962C8B-B14F-4D97-AF65-F5344CB8AC3E}">
        <p14:creationId xmlns:p14="http://schemas.microsoft.com/office/powerpoint/2010/main" val="1034064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A168-9E64-4384-816E-A0DF0066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many clustering algorithms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9EFDDA-E789-42F2-AE33-30055BACE7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852" y="1143000"/>
            <a:ext cx="7702295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28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180D-3261-419D-BD19-43269801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166E-EA51-48B5-8BFD-32BB27DD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data in the real world is unsupervised</a:t>
            </a:r>
          </a:p>
          <a:p>
            <a:endParaRPr lang="en-US" dirty="0"/>
          </a:p>
          <a:p>
            <a:r>
              <a:rPr lang="en-US" dirty="0"/>
              <a:t>The “true” number of clusters may be unknowable depending on data</a:t>
            </a:r>
          </a:p>
          <a:p>
            <a:pPr lvl="1"/>
            <a:r>
              <a:rPr lang="en-US" dirty="0"/>
              <a:t>We will discuss some techniques next time</a:t>
            </a:r>
          </a:p>
          <a:p>
            <a:pPr lvl="1"/>
            <a:endParaRPr lang="en-US" dirty="0"/>
          </a:p>
          <a:p>
            <a:r>
              <a:rPr lang="en-US" dirty="0"/>
              <a:t>K-Means and Agglomerative are slow with large data</a:t>
            </a:r>
          </a:p>
          <a:p>
            <a:pPr lvl="1"/>
            <a:r>
              <a:rPr lang="en-US" dirty="0"/>
              <a:t>Requires calculating distance matrices</a:t>
            </a:r>
          </a:p>
          <a:p>
            <a:pPr lvl="1"/>
            <a:r>
              <a:rPr lang="en-US" dirty="0"/>
              <a:t>We will discuss some techniques next time</a:t>
            </a:r>
          </a:p>
        </p:txBody>
      </p:sp>
    </p:spTree>
    <p:extLst>
      <p:ext uri="{BB962C8B-B14F-4D97-AF65-F5344CB8AC3E}">
        <p14:creationId xmlns:p14="http://schemas.microsoft.com/office/powerpoint/2010/main" val="260400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285-A5C3-4E59-A2BF-12AE8DAA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vs.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0CFBC7-4E15-4F30-BC52-86562718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0777"/>
            <a:ext cx="10515600" cy="4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2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3C14-8C24-4B6A-A522-B03162A0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algorithms: K-means &amp; Agglomerative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8A213-41CC-4235-B751-00171FBDAB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K-means</a:t>
                </a:r>
              </a:p>
              <a:p>
                <a:r>
                  <a:rPr lang="en-US" dirty="0"/>
                  <a:t>Prespecify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Randomly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centroids on the data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:r>
                  <a:rPr lang="en-US" dirty="0">
                    <a:solidFill>
                      <a:srgbClr val="FF0000"/>
                    </a:solidFill>
                  </a:rPr>
                  <a:t>distance</a:t>
                </a:r>
                <a:r>
                  <a:rPr lang="en-US" dirty="0"/>
                  <a:t> between data and centroids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Adjust centroid to average of closest data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step 2 and step 3 until no change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8A213-41CC-4235-B751-00171FBDA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67" r="-2941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D43C02-30F1-478A-A180-C3B797DF57C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Agglomerative (hierarchical)</a:t>
                </a:r>
              </a:p>
              <a:p>
                <a:r>
                  <a:rPr lang="en-US" dirty="0"/>
                  <a:t>Constructs a decision-tree like </a:t>
                </a:r>
                <a:r>
                  <a:rPr lang="en-US" i="1" dirty="0"/>
                  <a:t>dendrogram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Start with all data points as terminal nodes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Progressively fuse together nodes based upon a linkage (</a:t>
                </a:r>
                <a:r>
                  <a:rPr lang="en-US" dirty="0">
                    <a:solidFill>
                      <a:srgbClr val="FF0000"/>
                    </a:solidFill>
                  </a:rPr>
                  <a:t>distance</a:t>
                </a:r>
                <a:r>
                  <a:rPr lang="en-US" dirty="0"/>
                  <a:t>) until all are fused</a:t>
                </a:r>
              </a:p>
              <a:p>
                <a:pPr marL="0" indent="0">
                  <a:buNone/>
                </a:pPr>
                <a:r>
                  <a:rPr lang="en-US" i="1" dirty="0"/>
                  <a:t>Note: you need not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in advance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D43C02-30F1-478A-A180-C3B797DF5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67" r="-2706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08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51EA-3DCD-454C-B7C7-2AF5D195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uses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AA95-0A00-4599-A285-FDC9A8BC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E84A27"/>
                </a:solidFill>
                <a:latin typeface="Bauhaus 93" panose="04030905020B02020C02" pitchFamily="82" charset="0"/>
              </a:rPr>
              <a:t>Standardize the data</a:t>
            </a:r>
          </a:p>
        </p:txBody>
      </p:sp>
    </p:spTree>
    <p:extLst>
      <p:ext uri="{BB962C8B-B14F-4D97-AF65-F5344CB8AC3E}">
        <p14:creationId xmlns:p14="http://schemas.microsoft.com/office/powerpoint/2010/main" val="2405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02EE-BCCE-42A5-8D63-42D04780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CE33-A2FC-420D-8C37-4E5BB7322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algorithm</a:t>
            </a:r>
          </a:p>
        </p:txBody>
      </p:sp>
    </p:spTree>
    <p:extLst>
      <p:ext uri="{BB962C8B-B14F-4D97-AF65-F5344CB8AC3E}">
        <p14:creationId xmlns:p14="http://schemas.microsoft.com/office/powerpoint/2010/main" val="209648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E909-EA94-4089-949F-E326A878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data are typically not this nice (# features, etc.)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DB91E4-B0B1-4106-9911-95CE9640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0616"/>
            <a:ext cx="10515600" cy="43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C62B-B74D-46FD-8FB7-FA7CC6FC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K-Means clusters these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77DE7B-E797-4D11-96EF-8F672BE0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3822"/>
            <a:ext cx="10515600" cy="43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4EED-6EEE-4E5D-8D8E-A8225292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iteration </a:t>
            </a:r>
            <a:br>
              <a:rPr lang="en-US" dirty="0"/>
            </a:br>
            <a:r>
              <a:rPr lang="en-US" dirty="0"/>
              <a:t>convergence on </a:t>
            </a:r>
            <a:br>
              <a:rPr lang="en-US" dirty="0"/>
            </a:br>
            <a:r>
              <a:rPr lang="en-US" dirty="0"/>
              <a:t>these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38503-217E-4D0F-B70F-31FCF09EA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399" y="60960"/>
            <a:ext cx="8009826" cy="67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3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185</TotalTime>
  <Words>531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Bauhaus 93</vt:lpstr>
      <vt:lpstr>Calibri</vt:lpstr>
      <vt:lpstr>Calibri Light</vt:lpstr>
      <vt:lpstr>Cambria Math</vt:lpstr>
      <vt:lpstr>Office Theme</vt:lpstr>
      <vt:lpstr>Unsupervised Learning</vt:lpstr>
      <vt:lpstr>Labels (y) supervise the data</vt:lpstr>
      <vt:lpstr>Classification vs. Clustering</vt:lpstr>
      <vt:lpstr>Two algorithms: K-means &amp; Agglomerative </vt:lpstr>
      <vt:lpstr>Clustering uses distances</vt:lpstr>
      <vt:lpstr>K-Means Clustering</vt:lpstr>
      <vt:lpstr>Real data are typically not this nice (# features, etc.)</vt:lpstr>
      <vt:lpstr>How K-Means clusters these data</vt:lpstr>
      <vt:lpstr>Three iteration  convergence on  these data</vt:lpstr>
      <vt:lpstr>K-Means is sensitive to initialization (local minima)</vt:lpstr>
      <vt:lpstr>Brute force solutions to initialization sensitivity</vt:lpstr>
      <vt:lpstr>Scitkit-learn</vt:lpstr>
      <vt:lpstr>Agglomerative Clustering</vt:lpstr>
      <vt:lpstr>Agglomerative clustering fuses data by linkages</vt:lpstr>
      <vt:lpstr>Following images are on these data with n_cluster=5</vt:lpstr>
      <vt:lpstr>My choice of clusters from Average: 2-6?</vt:lpstr>
      <vt:lpstr>Complete: 5-6</vt:lpstr>
      <vt:lpstr>Single: ?</vt:lpstr>
      <vt:lpstr>Ward: 4</vt:lpstr>
      <vt:lpstr>Fit: Scikit-learn, plot: scipy</vt:lpstr>
      <vt:lpstr>sklearn.cluster</vt:lpstr>
      <vt:lpstr>There are many clustering algorithms</vt:lpstr>
      <vt:lpstr>Main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Julian Wade</dc:creator>
  <cp:lastModifiedBy>Julian Wade</cp:lastModifiedBy>
  <cp:revision>7</cp:revision>
  <dcterms:created xsi:type="dcterms:W3CDTF">2021-04-05T16:11:16Z</dcterms:created>
  <dcterms:modified xsi:type="dcterms:W3CDTF">2021-04-07T18:04:30Z</dcterms:modified>
</cp:coreProperties>
</file>