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82" r:id="rId6"/>
    <p:sldId id="278" r:id="rId7"/>
    <p:sldId id="283" r:id="rId8"/>
    <p:sldId id="281" r:id="rId9"/>
    <p:sldId id="284" r:id="rId10"/>
    <p:sldId id="286" r:id="rId11"/>
    <p:sldId id="287" r:id="rId12"/>
    <p:sldId id="288" r:id="rId13"/>
    <p:sldId id="289" r:id="rId14"/>
    <p:sldId id="291" r:id="rId15"/>
    <p:sldId id="292" r:id="rId16"/>
    <p:sldId id="279" r:id="rId17"/>
    <p:sldId id="293" r:id="rId18"/>
    <p:sldId id="272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B39BD-C0B9-4678-AEC4-5AA6AEB395DE}" v="1321" dt="2021-04-22T18:33:29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5F9B39BD-C0B9-4678-AEC4-5AA6AEB395DE}"/>
    <pc:docChg chg="undo custSel addSld delSld modSld sldOrd">
      <pc:chgData name="John Julian" userId="29300715-b10e-48a2-887f-b7fa4e9e6130" providerId="ADAL" clId="{5F9B39BD-C0B9-4678-AEC4-5AA6AEB395DE}" dt="2021-04-22T18:33:29.956" v="4687"/>
      <pc:docMkLst>
        <pc:docMk/>
      </pc:docMkLst>
      <pc:sldChg chg="modSp mod">
        <pc:chgData name="John Julian" userId="29300715-b10e-48a2-887f-b7fa4e9e6130" providerId="ADAL" clId="{5F9B39BD-C0B9-4678-AEC4-5AA6AEB395DE}" dt="2021-04-07T16:10:55.080" v="83" actId="20577"/>
        <pc:sldMkLst>
          <pc:docMk/>
          <pc:sldMk cId="3860169897" sldId="256"/>
        </pc:sldMkLst>
        <pc:spChg chg="mod">
          <ac:chgData name="John Julian" userId="29300715-b10e-48a2-887f-b7fa4e9e6130" providerId="ADAL" clId="{5F9B39BD-C0B9-4678-AEC4-5AA6AEB395DE}" dt="2021-04-07T16:10:45.056" v="27" actId="20577"/>
          <ac:spMkLst>
            <pc:docMk/>
            <pc:sldMk cId="3860169897" sldId="256"/>
            <ac:spMk id="2" creationId="{80A7F6D3-5610-4D4B-957E-425A40D8D8C0}"/>
          </ac:spMkLst>
        </pc:spChg>
        <pc:spChg chg="mod">
          <ac:chgData name="John Julian" userId="29300715-b10e-48a2-887f-b7fa4e9e6130" providerId="ADAL" clId="{5F9B39BD-C0B9-4678-AEC4-5AA6AEB395DE}" dt="2021-04-07T16:10:55.080" v="83" actId="20577"/>
          <ac:spMkLst>
            <pc:docMk/>
            <pc:sldMk cId="3860169897" sldId="256"/>
            <ac:spMk id="3" creationId="{D63DB47B-1C47-4D14-88E6-CDB1E27E9784}"/>
          </ac:spMkLst>
        </pc:spChg>
      </pc:sldChg>
      <pc:sldChg chg="modSp add mod ord modAnim">
        <pc:chgData name="John Julian" userId="29300715-b10e-48a2-887f-b7fa4e9e6130" providerId="ADAL" clId="{5F9B39BD-C0B9-4678-AEC4-5AA6AEB395DE}" dt="2021-04-22T18:33:06.510" v="4686"/>
        <pc:sldMkLst>
          <pc:docMk/>
          <pc:sldMk cId="1004130784" sldId="272"/>
        </pc:sldMkLst>
        <pc:spChg chg="mod">
          <ac:chgData name="John Julian" userId="29300715-b10e-48a2-887f-b7fa4e9e6130" providerId="ADAL" clId="{5F9B39BD-C0B9-4678-AEC4-5AA6AEB395DE}" dt="2021-04-07T21:21:07.914" v="4165" actId="20577"/>
          <ac:spMkLst>
            <pc:docMk/>
            <pc:sldMk cId="1004130784" sldId="272"/>
            <ac:spMk id="3" creationId="{B58049C8-40F2-4348-8197-B62EDE3B866B}"/>
          </ac:spMkLst>
        </pc:spChg>
      </pc:sldChg>
      <pc:sldChg chg="modSp del mod ord">
        <pc:chgData name="John Julian" userId="29300715-b10e-48a2-887f-b7fa4e9e6130" providerId="ADAL" clId="{5F9B39BD-C0B9-4678-AEC4-5AA6AEB395DE}" dt="2021-04-07T21:19:22.978" v="4136" actId="2696"/>
        <pc:sldMkLst>
          <pc:docMk/>
          <pc:sldMk cId="1953924222" sldId="272"/>
        </pc:sldMkLst>
        <pc:spChg chg="mod">
          <ac:chgData name="John Julian" userId="29300715-b10e-48a2-887f-b7fa4e9e6130" providerId="ADAL" clId="{5F9B39BD-C0B9-4678-AEC4-5AA6AEB395DE}" dt="2021-04-07T16:11:31.477" v="112" actId="20577"/>
          <ac:spMkLst>
            <pc:docMk/>
            <pc:sldMk cId="1953924222" sldId="272"/>
            <ac:spMk id="2" creationId="{18F013A4-5A82-4469-9393-120784B7F608}"/>
          </ac:spMkLst>
        </pc:spChg>
      </pc:sldChg>
      <pc:sldChg chg="del">
        <pc:chgData name="John Julian" userId="29300715-b10e-48a2-887f-b7fa4e9e6130" providerId="ADAL" clId="{5F9B39BD-C0B9-4678-AEC4-5AA6AEB395DE}" dt="2021-04-07T16:11:40.926" v="113" actId="47"/>
        <pc:sldMkLst>
          <pc:docMk/>
          <pc:sldMk cId="289339803" sldId="273"/>
        </pc:sldMkLst>
      </pc:sldChg>
      <pc:sldChg chg="modSp del mod">
        <pc:chgData name="John Julian" userId="29300715-b10e-48a2-887f-b7fa4e9e6130" providerId="ADAL" clId="{5F9B39BD-C0B9-4678-AEC4-5AA6AEB395DE}" dt="2021-04-07T17:52:50.136" v="594" actId="47"/>
        <pc:sldMkLst>
          <pc:docMk/>
          <pc:sldMk cId="945272248" sldId="274"/>
        </pc:sldMkLst>
        <pc:spChg chg="mod">
          <ac:chgData name="John Julian" userId="29300715-b10e-48a2-887f-b7fa4e9e6130" providerId="ADAL" clId="{5F9B39BD-C0B9-4678-AEC4-5AA6AEB395DE}" dt="2021-04-07T17:47:47.757" v="172" actId="20577"/>
          <ac:spMkLst>
            <pc:docMk/>
            <pc:sldMk cId="945272248" sldId="274"/>
            <ac:spMk id="2" creationId="{377FAAB7-A2F3-433E-9448-1DB878838CB0}"/>
          </ac:spMkLst>
        </pc:spChg>
        <pc:spChg chg="mod">
          <ac:chgData name="John Julian" userId="29300715-b10e-48a2-887f-b7fa4e9e6130" providerId="ADAL" clId="{5F9B39BD-C0B9-4678-AEC4-5AA6AEB395DE}" dt="2021-04-07T17:50:48.204" v="446" actId="12"/>
          <ac:spMkLst>
            <pc:docMk/>
            <pc:sldMk cId="945272248" sldId="274"/>
            <ac:spMk id="3" creationId="{DBF6E554-C2E2-4367-B18F-D65B75C6BA31}"/>
          </ac:spMkLst>
        </pc:spChg>
      </pc:sldChg>
      <pc:sldChg chg="modSp new mod">
        <pc:chgData name="John Julian" userId="29300715-b10e-48a2-887f-b7fa4e9e6130" providerId="ADAL" clId="{5F9B39BD-C0B9-4678-AEC4-5AA6AEB395DE}" dt="2021-04-07T17:52:48.165" v="593"/>
        <pc:sldMkLst>
          <pc:docMk/>
          <pc:sldMk cId="2465458511" sldId="275"/>
        </pc:sldMkLst>
        <pc:spChg chg="mod">
          <ac:chgData name="John Julian" userId="29300715-b10e-48a2-887f-b7fa4e9e6130" providerId="ADAL" clId="{5F9B39BD-C0B9-4678-AEC4-5AA6AEB395DE}" dt="2021-04-07T17:52:48.165" v="593"/>
          <ac:spMkLst>
            <pc:docMk/>
            <pc:sldMk cId="2465458511" sldId="275"/>
            <ac:spMk id="2" creationId="{4FE5CA36-5C47-4A63-AFAF-3EEB2B0B3383}"/>
          </ac:spMkLst>
        </pc:spChg>
        <pc:spChg chg="mod">
          <ac:chgData name="John Julian" userId="29300715-b10e-48a2-887f-b7fa4e9e6130" providerId="ADAL" clId="{5F9B39BD-C0B9-4678-AEC4-5AA6AEB395DE}" dt="2021-04-07T17:52:43.789" v="592" actId="20577"/>
          <ac:spMkLst>
            <pc:docMk/>
            <pc:sldMk cId="2465458511" sldId="275"/>
            <ac:spMk id="3" creationId="{9EF2DA71-5196-44DA-9733-12A0100D616E}"/>
          </ac:spMkLst>
        </pc:spChg>
      </pc:sldChg>
      <pc:sldChg chg="modSp new mod">
        <pc:chgData name="John Julian" userId="29300715-b10e-48a2-887f-b7fa4e9e6130" providerId="ADAL" clId="{5F9B39BD-C0B9-4678-AEC4-5AA6AEB395DE}" dt="2021-04-07T18:02:37.474" v="667" actId="20577"/>
        <pc:sldMkLst>
          <pc:docMk/>
          <pc:sldMk cId="1523406354" sldId="276"/>
        </pc:sldMkLst>
        <pc:spChg chg="mod">
          <ac:chgData name="John Julian" userId="29300715-b10e-48a2-887f-b7fa4e9e6130" providerId="ADAL" clId="{5F9B39BD-C0B9-4678-AEC4-5AA6AEB395DE}" dt="2021-04-07T18:02:10.553" v="615" actId="20577"/>
          <ac:spMkLst>
            <pc:docMk/>
            <pc:sldMk cId="1523406354" sldId="276"/>
            <ac:spMk id="2" creationId="{F0338984-5521-40B2-B12B-D0E548075818}"/>
          </ac:spMkLst>
        </pc:spChg>
        <pc:spChg chg="mod">
          <ac:chgData name="John Julian" userId="29300715-b10e-48a2-887f-b7fa4e9e6130" providerId="ADAL" clId="{5F9B39BD-C0B9-4678-AEC4-5AA6AEB395DE}" dt="2021-04-07T18:02:37.474" v="667" actId="20577"/>
          <ac:spMkLst>
            <pc:docMk/>
            <pc:sldMk cId="1523406354" sldId="276"/>
            <ac:spMk id="3" creationId="{546CCF9B-6C63-4059-87A6-11272036395D}"/>
          </ac:spMkLst>
        </pc:spChg>
      </pc:sldChg>
      <pc:sldChg chg="modSp new mod modAnim">
        <pc:chgData name="John Julian" userId="29300715-b10e-48a2-887f-b7fa4e9e6130" providerId="ADAL" clId="{5F9B39BD-C0B9-4678-AEC4-5AA6AEB395DE}" dt="2021-04-22T18:31:09.478" v="4675"/>
        <pc:sldMkLst>
          <pc:docMk/>
          <pc:sldMk cId="553039011" sldId="277"/>
        </pc:sldMkLst>
        <pc:spChg chg="mod">
          <ac:chgData name="John Julian" userId="29300715-b10e-48a2-887f-b7fa4e9e6130" providerId="ADAL" clId="{5F9B39BD-C0B9-4678-AEC4-5AA6AEB395DE}" dt="2021-04-07T18:03:32.298" v="728" actId="20577"/>
          <ac:spMkLst>
            <pc:docMk/>
            <pc:sldMk cId="553039011" sldId="277"/>
            <ac:spMk id="2" creationId="{786AF4F2-7D57-407B-BC69-5ED5824D216A}"/>
          </ac:spMkLst>
        </pc:spChg>
        <pc:spChg chg="mod">
          <ac:chgData name="John Julian" userId="29300715-b10e-48a2-887f-b7fa4e9e6130" providerId="ADAL" clId="{5F9B39BD-C0B9-4678-AEC4-5AA6AEB395DE}" dt="2021-04-07T18:09:30.824" v="1139" actId="20577"/>
          <ac:spMkLst>
            <pc:docMk/>
            <pc:sldMk cId="553039011" sldId="277"/>
            <ac:spMk id="3" creationId="{45008A8A-DE2E-4067-85D0-58E9191808CA}"/>
          </ac:spMkLst>
        </pc:spChg>
      </pc:sldChg>
      <pc:sldChg chg="addSp delSp modSp new mod">
        <pc:chgData name="John Julian" userId="29300715-b10e-48a2-887f-b7fa4e9e6130" providerId="ADAL" clId="{5F9B39BD-C0B9-4678-AEC4-5AA6AEB395DE}" dt="2021-04-07T20:27:35.516" v="1186"/>
        <pc:sldMkLst>
          <pc:docMk/>
          <pc:sldMk cId="487467150" sldId="278"/>
        </pc:sldMkLst>
        <pc:spChg chg="mod">
          <ac:chgData name="John Julian" userId="29300715-b10e-48a2-887f-b7fa4e9e6130" providerId="ADAL" clId="{5F9B39BD-C0B9-4678-AEC4-5AA6AEB395DE}" dt="2021-04-07T20:27:03.549" v="1185" actId="20577"/>
          <ac:spMkLst>
            <pc:docMk/>
            <pc:sldMk cId="487467150" sldId="278"/>
            <ac:spMk id="2" creationId="{1B3B7397-281E-45AA-B759-6BCE770D530A}"/>
          </ac:spMkLst>
        </pc:spChg>
        <pc:spChg chg="del">
          <ac:chgData name="John Julian" userId="29300715-b10e-48a2-887f-b7fa4e9e6130" providerId="ADAL" clId="{5F9B39BD-C0B9-4678-AEC4-5AA6AEB395DE}" dt="2021-04-07T20:27:35.516" v="1186"/>
          <ac:spMkLst>
            <pc:docMk/>
            <pc:sldMk cId="487467150" sldId="278"/>
            <ac:spMk id="3" creationId="{2F3B129B-C3E1-4047-AC04-AB01DD5E44AD}"/>
          </ac:spMkLst>
        </pc:spChg>
        <pc:picChg chg="add mod">
          <ac:chgData name="John Julian" userId="29300715-b10e-48a2-887f-b7fa4e9e6130" providerId="ADAL" clId="{5F9B39BD-C0B9-4678-AEC4-5AA6AEB395DE}" dt="2021-04-07T20:27:35.516" v="1186"/>
          <ac:picMkLst>
            <pc:docMk/>
            <pc:sldMk cId="487467150" sldId="278"/>
            <ac:picMk id="4" creationId="{9DD0FB7C-A0E4-4A93-9885-CB2ACAECF1E7}"/>
          </ac:picMkLst>
        </pc:picChg>
      </pc:sldChg>
      <pc:sldChg chg="addSp delSp modSp new mod">
        <pc:chgData name="John Julian" userId="29300715-b10e-48a2-887f-b7fa4e9e6130" providerId="ADAL" clId="{5F9B39BD-C0B9-4678-AEC4-5AA6AEB395DE}" dt="2021-04-07T18:30:19.476" v="1143" actId="27636"/>
        <pc:sldMkLst>
          <pc:docMk/>
          <pc:sldMk cId="2066944799" sldId="279"/>
        </pc:sldMkLst>
        <pc:spChg chg="mod">
          <ac:chgData name="John Julian" userId="29300715-b10e-48a2-887f-b7fa4e9e6130" providerId="ADAL" clId="{5F9B39BD-C0B9-4678-AEC4-5AA6AEB395DE}" dt="2021-04-07T18:30:19.476" v="1143" actId="27636"/>
          <ac:spMkLst>
            <pc:docMk/>
            <pc:sldMk cId="2066944799" sldId="279"/>
            <ac:spMk id="2" creationId="{248132EC-9797-4E18-B353-2EF78249ACC3}"/>
          </ac:spMkLst>
        </pc:spChg>
        <pc:spChg chg="del">
          <ac:chgData name="John Julian" userId="29300715-b10e-48a2-887f-b7fa4e9e6130" providerId="ADAL" clId="{5F9B39BD-C0B9-4678-AEC4-5AA6AEB395DE}" dt="2021-04-07T18:30:19.416" v="1142"/>
          <ac:spMkLst>
            <pc:docMk/>
            <pc:sldMk cId="2066944799" sldId="279"/>
            <ac:spMk id="3" creationId="{9A84ECFF-DC5A-4601-80BA-43106615CE66}"/>
          </ac:spMkLst>
        </pc:spChg>
        <pc:picChg chg="add mod">
          <ac:chgData name="John Julian" userId="29300715-b10e-48a2-887f-b7fa4e9e6130" providerId="ADAL" clId="{5F9B39BD-C0B9-4678-AEC4-5AA6AEB395DE}" dt="2021-04-07T18:30:19.416" v="1142"/>
          <ac:picMkLst>
            <pc:docMk/>
            <pc:sldMk cId="2066944799" sldId="279"/>
            <ac:picMk id="4" creationId="{529833C1-27A1-4DC9-A531-543522096BF0}"/>
          </ac:picMkLst>
        </pc:picChg>
      </pc:sldChg>
      <pc:sldChg chg="addSp delSp modSp new del mod">
        <pc:chgData name="John Julian" userId="29300715-b10e-48a2-887f-b7fa4e9e6130" providerId="ADAL" clId="{5F9B39BD-C0B9-4678-AEC4-5AA6AEB395DE}" dt="2021-04-07T20:53:23.918" v="2891" actId="47"/>
        <pc:sldMkLst>
          <pc:docMk/>
          <pc:sldMk cId="1126980973" sldId="280"/>
        </pc:sldMkLst>
        <pc:spChg chg="mod">
          <ac:chgData name="John Julian" userId="29300715-b10e-48a2-887f-b7fa4e9e6130" providerId="ADAL" clId="{5F9B39BD-C0B9-4678-AEC4-5AA6AEB395DE}" dt="2021-04-07T18:32:31.508" v="1147" actId="27636"/>
          <ac:spMkLst>
            <pc:docMk/>
            <pc:sldMk cId="1126980973" sldId="280"/>
            <ac:spMk id="2" creationId="{83BF56CB-0026-44A4-8EAE-8F163CEE407E}"/>
          </ac:spMkLst>
        </pc:spChg>
        <pc:spChg chg="del">
          <ac:chgData name="John Julian" userId="29300715-b10e-48a2-887f-b7fa4e9e6130" providerId="ADAL" clId="{5F9B39BD-C0B9-4678-AEC4-5AA6AEB395DE}" dt="2021-04-07T18:32:30.825" v="1146"/>
          <ac:spMkLst>
            <pc:docMk/>
            <pc:sldMk cId="1126980973" sldId="280"/>
            <ac:spMk id="3" creationId="{DF836312-F5DD-428F-B577-2B5A22A3CFF0}"/>
          </ac:spMkLst>
        </pc:spChg>
        <pc:picChg chg="add mod">
          <ac:chgData name="John Julian" userId="29300715-b10e-48a2-887f-b7fa4e9e6130" providerId="ADAL" clId="{5F9B39BD-C0B9-4678-AEC4-5AA6AEB395DE}" dt="2021-04-07T18:32:30.825" v="1146"/>
          <ac:picMkLst>
            <pc:docMk/>
            <pc:sldMk cId="1126980973" sldId="280"/>
            <ac:picMk id="4" creationId="{82B2EA9C-2E4D-4778-8773-70D08DACC74C}"/>
          </ac:picMkLst>
        </pc:picChg>
      </pc:sldChg>
      <pc:sldChg chg="addSp delSp modSp new mod">
        <pc:chgData name="John Julian" userId="29300715-b10e-48a2-887f-b7fa4e9e6130" providerId="ADAL" clId="{5F9B39BD-C0B9-4678-AEC4-5AA6AEB395DE}" dt="2021-04-07T20:33:16.947" v="1414" actId="1076"/>
        <pc:sldMkLst>
          <pc:docMk/>
          <pc:sldMk cId="2559303616" sldId="281"/>
        </pc:sldMkLst>
        <pc:spChg chg="mod">
          <ac:chgData name="John Julian" userId="29300715-b10e-48a2-887f-b7fa4e9e6130" providerId="ADAL" clId="{5F9B39BD-C0B9-4678-AEC4-5AA6AEB395DE}" dt="2021-04-07T20:28:27.374" v="1296" actId="20577"/>
          <ac:spMkLst>
            <pc:docMk/>
            <pc:sldMk cId="2559303616" sldId="281"/>
            <ac:spMk id="2" creationId="{D7B1C51F-2CC1-49EE-A98C-27AA649D643C}"/>
          </ac:spMkLst>
        </pc:spChg>
        <pc:spChg chg="del">
          <ac:chgData name="John Julian" userId="29300715-b10e-48a2-887f-b7fa4e9e6130" providerId="ADAL" clId="{5F9B39BD-C0B9-4678-AEC4-5AA6AEB395DE}" dt="2021-04-07T20:33:01.725" v="1409"/>
          <ac:spMkLst>
            <pc:docMk/>
            <pc:sldMk cId="2559303616" sldId="281"/>
            <ac:spMk id="3" creationId="{0B0B80A5-083C-44CB-A314-24C1BF86328A}"/>
          </ac:spMkLst>
        </pc:spChg>
        <pc:picChg chg="add mod">
          <ac:chgData name="John Julian" userId="29300715-b10e-48a2-887f-b7fa4e9e6130" providerId="ADAL" clId="{5F9B39BD-C0B9-4678-AEC4-5AA6AEB395DE}" dt="2021-04-07T20:33:16.947" v="1414" actId="1076"/>
          <ac:picMkLst>
            <pc:docMk/>
            <pc:sldMk cId="2559303616" sldId="281"/>
            <ac:picMk id="5" creationId="{65B29F2E-D56E-4989-81DA-115CC8FC287D}"/>
          </ac:picMkLst>
        </pc:picChg>
      </pc:sldChg>
      <pc:sldChg chg="addSp delSp modSp new mod">
        <pc:chgData name="John Julian" userId="29300715-b10e-48a2-887f-b7fa4e9e6130" providerId="ADAL" clId="{5F9B39BD-C0B9-4678-AEC4-5AA6AEB395DE}" dt="2021-04-07T20:29:18.233" v="1335" actId="20577"/>
        <pc:sldMkLst>
          <pc:docMk/>
          <pc:sldMk cId="181448722" sldId="282"/>
        </pc:sldMkLst>
        <pc:spChg chg="mod">
          <ac:chgData name="John Julian" userId="29300715-b10e-48a2-887f-b7fa4e9e6130" providerId="ADAL" clId="{5F9B39BD-C0B9-4678-AEC4-5AA6AEB395DE}" dt="2021-04-07T20:29:18.233" v="1335" actId="20577"/>
          <ac:spMkLst>
            <pc:docMk/>
            <pc:sldMk cId="181448722" sldId="282"/>
            <ac:spMk id="2" creationId="{A427D283-3C91-4BA5-B479-01D6A3149C71}"/>
          </ac:spMkLst>
        </pc:spChg>
        <pc:spChg chg="del">
          <ac:chgData name="John Julian" userId="29300715-b10e-48a2-887f-b7fa4e9e6130" providerId="ADAL" clId="{5F9B39BD-C0B9-4678-AEC4-5AA6AEB395DE}" dt="2021-04-07T20:29:10.491" v="1298"/>
          <ac:spMkLst>
            <pc:docMk/>
            <pc:sldMk cId="181448722" sldId="282"/>
            <ac:spMk id="3" creationId="{550D98D2-15FF-41CF-B36F-BBD29A9FAB4D}"/>
          </ac:spMkLst>
        </pc:spChg>
        <pc:picChg chg="add mod">
          <ac:chgData name="John Julian" userId="29300715-b10e-48a2-887f-b7fa4e9e6130" providerId="ADAL" clId="{5F9B39BD-C0B9-4678-AEC4-5AA6AEB395DE}" dt="2021-04-07T20:29:10.491" v="1298"/>
          <ac:picMkLst>
            <pc:docMk/>
            <pc:sldMk cId="181448722" sldId="282"/>
            <ac:picMk id="4" creationId="{B3F5E102-3BD1-4C86-9C98-9C524E96E585}"/>
          </ac:picMkLst>
        </pc:picChg>
      </pc:sldChg>
      <pc:sldChg chg="addSp delSp modSp new mod">
        <pc:chgData name="John Julian" userId="29300715-b10e-48a2-887f-b7fa4e9e6130" providerId="ADAL" clId="{5F9B39BD-C0B9-4678-AEC4-5AA6AEB395DE}" dt="2021-04-07T20:32:11.952" v="1408" actId="962"/>
        <pc:sldMkLst>
          <pc:docMk/>
          <pc:sldMk cId="2705902518" sldId="283"/>
        </pc:sldMkLst>
        <pc:spChg chg="mod">
          <ac:chgData name="John Julian" userId="29300715-b10e-48a2-887f-b7fa4e9e6130" providerId="ADAL" clId="{5F9B39BD-C0B9-4678-AEC4-5AA6AEB395DE}" dt="2021-04-07T20:29:34.923" v="1405" actId="20577"/>
          <ac:spMkLst>
            <pc:docMk/>
            <pc:sldMk cId="2705902518" sldId="283"/>
            <ac:spMk id="2" creationId="{2A411EFA-C6BF-4924-888D-FD01FA37E6CD}"/>
          </ac:spMkLst>
        </pc:spChg>
        <pc:spChg chg="del">
          <ac:chgData name="John Julian" userId="29300715-b10e-48a2-887f-b7fa4e9e6130" providerId="ADAL" clId="{5F9B39BD-C0B9-4678-AEC4-5AA6AEB395DE}" dt="2021-04-07T20:32:10.094" v="1406"/>
          <ac:spMkLst>
            <pc:docMk/>
            <pc:sldMk cId="2705902518" sldId="283"/>
            <ac:spMk id="3" creationId="{B115D37E-F34D-415F-85B5-093239F6A4B1}"/>
          </ac:spMkLst>
        </pc:spChg>
        <pc:picChg chg="add mod">
          <ac:chgData name="John Julian" userId="29300715-b10e-48a2-887f-b7fa4e9e6130" providerId="ADAL" clId="{5F9B39BD-C0B9-4678-AEC4-5AA6AEB395DE}" dt="2021-04-07T20:32:11.952" v="1408" actId="962"/>
          <ac:picMkLst>
            <pc:docMk/>
            <pc:sldMk cId="2705902518" sldId="283"/>
            <ac:picMk id="5" creationId="{6F41FD3D-02FC-4F99-8A7B-6A90C4C3F91C}"/>
          </ac:picMkLst>
        </pc:picChg>
      </pc:sldChg>
      <pc:sldChg chg="modSp new mod modAnim">
        <pc:chgData name="John Julian" userId="29300715-b10e-48a2-887f-b7fa4e9e6130" providerId="ADAL" clId="{5F9B39BD-C0B9-4678-AEC4-5AA6AEB395DE}" dt="2021-04-22T18:31:37.649" v="4677"/>
        <pc:sldMkLst>
          <pc:docMk/>
          <pc:sldMk cId="3109439837" sldId="284"/>
        </pc:sldMkLst>
        <pc:spChg chg="mod">
          <ac:chgData name="John Julian" userId="29300715-b10e-48a2-887f-b7fa4e9e6130" providerId="ADAL" clId="{5F9B39BD-C0B9-4678-AEC4-5AA6AEB395DE}" dt="2021-04-07T20:33:55.463" v="1451" actId="20577"/>
          <ac:spMkLst>
            <pc:docMk/>
            <pc:sldMk cId="3109439837" sldId="284"/>
            <ac:spMk id="2" creationId="{98870CFD-D0BF-4B58-A384-441E82E06408}"/>
          </ac:spMkLst>
        </pc:spChg>
        <pc:spChg chg="mod">
          <ac:chgData name="John Julian" userId="29300715-b10e-48a2-887f-b7fa4e9e6130" providerId="ADAL" clId="{5F9B39BD-C0B9-4678-AEC4-5AA6AEB395DE}" dt="2021-04-07T20:36:17.636" v="1849" actId="20577"/>
          <ac:spMkLst>
            <pc:docMk/>
            <pc:sldMk cId="3109439837" sldId="284"/>
            <ac:spMk id="3" creationId="{58D1741C-DE8F-4E78-9B66-18A6688F1413}"/>
          </ac:spMkLst>
        </pc:spChg>
      </pc:sldChg>
      <pc:sldChg chg="modSp new del mod">
        <pc:chgData name="John Julian" userId="29300715-b10e-48a2-887f-b7fa4e9e6130" providerId="ADAL" clId="{5F9B39BD-C0B9-4678-AEC4-5AA6AEB395DE}" dt="2021-04-07T20:43:06.997" v="2110" actId="47"/>
        <pc:sldMkLst>
          <pc:docMk/>
          <pc:sldMk cId="466803541" sldId="285"/>
        </pc:sldMkLst>
        <pc:spChg chg="mod">
          <ac:chgData name="John Julian" userId="29300715-b10e-48a2-887f-b7fa4e9e6130" providerId="ADAL" clId="{5F9B39BD-C0B9-4678-AEC4-5AA6AEB395DE}" dt="2021-04-07T20:36:40.034" v="1878" actId="20577"/>
          <ac:spMkLst>
            <pc:docMk/>
            <pc:sldMk cId="466803541" sldId="285"/>
            <ac:spMk id="2" creationId="{6C837E3F-03CD-424F-A725-0268DCF817FD}"/>
          </ac:spMkLst>
        </pc:spChg>
      </pc:sldChg>
      <pc:sldChg chg="addSp delSp modSp new mod">
        <pc:chgData name="John Julian" userId="29300715-b10e-48a2-887f-b7fa4e9e6130" providerId="ADAL" clId="{5F9B39BD-C0B9-4678-AEC4-5AA6AEB395DE}" dt="2021-04-07T20:42:52.514" v="2109" actId="14734"/>
        <pc:sldMkLst>
          <pc:docMk/>
          <pc:sldMk cId="1899505564" sldId="286"/>
        </pc:sldMkLst>
        <pc:spChg chg="mod">
          <ac:chgData name="John Julian" userId="29300715-b10e-48a2-887f-b7fa4e9e6130" providerId="ADAL" clId="{5F9B39BD-C0B9-4678-AEC4-5AA6AEB395DE}" dt="2021-04-07T20:37:05.991" v="1881" actId="27636"/>
          <ac:spMkLst>
            <pc:docMk/>
            <pc:sldMk cId="1899505564" sldId="286"/>
            <ac:spMk id="2" creationId="{C181F61E-9A85-4B22-9D92-4C2A9B022B17}"/>
          </ac:spMkLst>
        </pc:spChg>
        <pc:spChg chg="del">
          <ac:chgData name="John Julian" userId="29300715-b10e-48a2-887f-b7fa4e9e6130" providerId="ADAL" clId="{5F9B39BD-C0B9-4678-AEC4-5AA6AEB395DE}" dt="2021-04-07T20:37:19.064" v="1882" actId="3680"/>
          <ac:spMkLst>
            <pc:docMk/>
            <pc:sldMk cId="1899505564" sldId="286"/>
            <ac:spMk id="3" creationId="{3CBBB08C-8AC9-45B6-8270-BDBE53E51597}"/>
          </ac:spMkLst>
        </pc:spChg>
        <pc:spChg chg="mod">
          <ac:chgData name="John Julian" userId="29300715-b10e-48a2-887f-b7fa4e9e6130" providerId="ADAL" clId="{5F9B39BD-C0B9-4678-AEC4-5AA6AEB395DE}" dt="2021-04-07T20:41:28.854" v="2085" actId="20577"/>
          <ac:spMkLst>
            <pc:docMk/>
            <pc:sldMk cId="1899505564" sldId="286"/>
            <ac:spMk id="4" creationId="{296929E8-7474-4CA7-BEAC-2F84595C17AF}"/>
          </ac:spMkLst>
        </pc:spChg>
        <pc:graphicFrameChg chg="add mod ord modGraphic">
          <ac:chgData name="John Julian" userId="29300715-b10e-48a2-887f-b7fa4e9e6130" providerId="ADAL" clId="{5F9B39BD-C0B9-4678-AEC4-5AA6AEB395DE}" dt="2021-04-07T20:42:52.514" v="2109" actId="14734"/>
          <ac:graphicFrameMkLst>
            <pc:docMk/>
            <pc:sldMk cId="1899505564" sldId="286"/>
            <ac:graphicFrameMk id="5" creationId="{EBCE0BB7-9CEF-4331-8EE4-632ED8B0D424}"/>
          </ac:graphicFrameMkLst>
        </pc:graphicFrameChg>
      </pc:sldChg>
      <pc:sldChg chg="modSp new mod modAnim">
        <pc:chgData name="John Julian" userId="29300715-b10e-48a2-887f-b7fa4e9e6130" providerId="ADAL" clId="{5F9B39BD-C0B9-4678-AEC4-5AA6AEB395DE}" dt="2021-04-22T18:31:56.696" v="4679"/>
        <pc:sldMkLst>
          <pc:docMk/>
          <pc:sldMk cId="1243717310" sldId="287"/>
        </pc:sldMkLst>
        <pc:spChg chg="mod">
          <ac:chgData name="John Julian" userId="29300715-b10e-48a2-887f-b7fa4e9e6130" providerId="ADAL" clId="{5F9B39BD-C0B9-4678-AEC4-5AA6AEB395DE}" dt="2021-04-07T20:43:56.408" v="2206" actId="20577"/>
          <ac:spMkLst>
            <pc:docMk/>
            <pc:sldMk cId="1243717310" sldId="287"/>
            <ac:spMk id="2" creationId="{BDDC2607-CE67-4881-907F-8275E3397A35}"/>
          </ac:spMkLst>
        </pc:spChg>
        <pc:spChg chg="mod">
          <ac:chgData name="John Julian" userId="29300715-b10e-48a2-887f-b7fa4e9e6130" providerId="ADAL" clId="{5F9B39BD-C0B9-4678-AEC4-5AA6AEB395DE}" dt="2021-04-07T20:49:48.436" v="2706" actId="27636"/>
          <ac:spMkLst>
            <pc:docMk/>
            <pc:sldMk cId="1243717310" sldId="287"/>
            <ac:spMk id="3" creationId="{790E7277-430F-44D3-9A9F-10FF85E843EB}"/>
          </ac:spMkLst>
        </pc:spChg>
      </pc:sldChg>
      <pc:sldChg chg="addSp delSp modSp new mod">
        <pc:chgData name="John Julian" userId="29300715-b10e-48a2-887f-b7fa4e9e6130" providerId="ADAL" clId="{5F9B39BD-C0B9-4678-AEC4-5AA6AEB395DE}" dt="2021-04-07T20:50:57.945" v="2751" actId="1076"/>
        <pc:sldMkLst>
          <pc:docMk/>
          <pc:sldMk cId="3490841459" sldId="288"/>
        </pc:sldMkLst>
        <pc:spChg chg="mod">
          <ac:chgData name="John Julian" userId="29300715-b10e-48a2-887f-b7fa4e9e6130" providerId="ADAL" clId="{5F9B39BD-C0B9-4678-AEC4-5AA6AEB395DE}" dt="2021-04-07T20:50:39.610" v="2745" actId="20577"/>
          <ac:spMkLst>
            <pc:docMk/>
            <pc:sldMk cId="3490841459" sldId="288"/>
            <ac:spMk id="2" creationId="{67E16406-0967-4218-A7F5-3225464DC139}"/>
          </ac:spMkLst>
        </pc:spChg>
        <pc:spChg chg="del">
          <ac:chgData name="John Julian" userId="29300715-b10e-48a2-887f-b7fa4e9e6130" providerId="ADAL" clId="{5F9B39BD-C0B9-4678-AEC4-5AA6AEB395DE}" dt="2021-04-07T20:50:46.998" v="2746"/>
          <ac:spMkLst>
            <pc:docMk/>
            <pc:sldMk cId="3490841459" sldId="288"/>
            <ac:spMk id="3" creationId="{F7B66906-FE32-407A-B30E-72722DE0425C}"/>
          </ac:spMkLst>
        </pc:spChg>
        <pc:picChg chg="add mod">
          <ac:chgData name="John Julian" userId="29300715-b10e-48a2-887f-b7fa4e9e6130" providerId="ADAL" clId="{5F9B39BD-C0B9-4678-AEC4-5AA6AEB395DE}" dt="2021-04-07T20:50:57.945" v="2751" actId="1076"/>
          <ac:picMkLst>
            <pc:docMk/>
            <pc:sldMk cId="3490841459" sldId="288"/>
            <ac:picMk id="5" creationId="{9DD355CB-A409-4E9D-A547-0B8E3857246D}"/>
          </ac:picMkLst>
        </pc:picChg>
      </pc:sldChg>
      <pc:sldChg chg="modSp new mod">
        <pc:chgData name="John Julian" userId="29300715-b10e-48a2-887f-b7fa4e9e6130" providerId="ADAL" clId="{5F9B39BD-C0B9-4678-AEC4-5AA6AEB395DE}" dt="2021-04-07T20:52:43.051" v="2888" actId="20577"/>
        <pc:sldMkLst>
          <pc:docMk/>
          <pc:sldMk cId="3253937884" sldId="289"/>
        </pc:sldMkLst>
        <pc:spChg chg="mod">
          <ac:chgData name="John Julian" userId="29300715-b10e-48a2-887f-b7fa4e9e6130" providerId="ADAL" clId="{5F9B39BD-C0B9-4678-AEC4-5AA6AEB395DE}" dt="2021-04-07T20:52:43.051" v="2888" actId="20577"/>
          <ac:spMkLst>
            <pc:docMk/>
            <pc:sldMk cId="3253937884" sldId="289"/>
            <ac:spMk id="2" creationId="{E6260D7A-EAD9-4B1D-8CFF-1CCD286E4E7A}"/>
          </ac:spMkLst>
        </pc:spChg>
        <pc:spChg chg="mod">
          <ac:chgData name="John Julian" userId="29300715-b10e-48a2-887f-b7fa4e9e6130" providerId="ADAL" clId="{5F9B39BD-C0B9-4678-AEC4-5AA6AEB395DE}" dt="2021-04-07T20:52:16.084" v="2832" actId="20577"/>
          <ac:spMkLst>
            <pc:docMk/>
            <pc:sldMk cId="3253937884" sldId="289"/>
            <ac:spMk id="3" creationId="{5CC091C0-58CB-4954-A6AE-844C760BE593}"/>
          </ac:spMkLst>
        </pc:spChg>
      </pc:sldChg>
      <pc:sldChg chg="modSp new del mod">
        <pc:chgData name="John Julian" userId="29300715-b10e-48a2-887f-b7fa4e9e6130" providerId="ADAL" clId="{5F9B39BD-C0B9-4678-AEC4-5AA6AEB395DE}" dt="2021-04-07T21:15:22.398" v="3768" actId="47"/>
        <pc:sldMkLst>
          <pc:docMk/>
          <pc:sldMk cId="2224571803" sldId="290"/>
        </pc:sldMkLst>
        <pc:spChg chg="mod">
          <ac:chgData name="John Julian" userId="29300715-b10e-48a2-887f-b7fa4e9e6130" providerId="ADAL" clId="{5F9B39BD-C0B9-4678-AEC4-5AA6AEB395DE}" dt="2021-04-07T20:54:53.187" v="2943" actId="27636"/>
          <ac:spMkLst>
            <pc:docMk/>
            <pc:sldMk cId="2224571803" sldId="290"/>
            <ac:spMk id="2" creationId="{E1FE7D45-8337-41B6-8513-11D68802668F}"/>
          </ac:spMkLst>
        </pc:spChg>
      </pc:sldChg>
      <pc:sldChg chg="modSp new mod modAnim">
        <pc:chgData name="John Julian" userId="29300715-b10e-48a2-887f-b7fa4e9e6130" providerId="ADAL" clId="{5F9B39BD-C0B9-4678-AEC4-5AA6AEB395DE}" dt="2021-04-22T18:32:43.408" v="4684"/>
        <pc:sldMkLst>
          <pc:docMk/>
          <pc:sldMk cId="2068862134" sldId="291"/>
        </pc:sldMkLst>
        <pc:spChg chg="mod">
          <ac:chgData name="John Julian" userId="29300715-b10e-48a2-887f-b7fa4e9e6130" providerId="ADAL" clId="{5F9B39BD-C0B9-4678-AEC4-5AA6AEB395DE}" dt="2021-04-07T20:59:27.515" v="3137" actId="21"/>
          <ac:spMkLst>
            <pc:docMk/>
            <pc:sldMk cId="2068862134" sldId="291"/>
            <ac:spMk id="2" creationId="{5828640B-F4B6-46BF-A4BD-B4F58CCD128D}"/>
          </ac:spMkLst>
        </pc:spChg>
        <pc:spChg chg="mod">
          <ac:chgData name="John Julian" userId="29300715-b10e-48a2-887f-b7fa4e9e6130" providerId="ADAL" clId="{5F9B39BD-C0B9-4678-AEC4-5AA6AEB395DE}" dt="2021-04-07T20:57:09.437" v="3058" actId="20577"/>
          <ac:spMkLst>
            <pc:docMk/>
            <pc:sldMk cId="2068862134" sldId="291"/>
            <ac:spMk id="3" creationId="{8E7574CA-3863-42F9-BA90-94A6B623D194}"/>
          </ac:spMkLst>
        </pc:spChg>
        <pc:spChg chg="mod">
          <ac:chgData name="John Julian" userId="29300715-b10e-48a2-887f-b7fa4e9e6130" providerId="ADAL" clId="{5F9B39BD-C0B9-4678-AEC4-5AA6AEB395DE}" dt="2021-04-22T18:28:30.570" v="4671" actId="207"/>
          <ac:spMkLst>
            <pc:docMk/>
            <pc:sldMk cId="2068862134" sldId="291"/>
            <ac:spMk id="4" creationId="{1CF3B474-F42B-4C34-8CBC-9AB746D84736}"/>
          </ac:spMkLst>
        </pc:spChg>
      </pc:sldChg>
      <pc:sldChg chg="addSp delSp modSp new mod modAnim">
        <pc:chgData name="John Julian" userId="29300715-b10e-48a2-887f-b7fa4e9e6130" providerId="ADAL" clId="{5F9B39BD-C0B9-4678-AEC4-5AA6AEB395DE}" dt="2021-04-22T18:32:56.002" v="4685"/>
        <pc:sldMkLst>
          <pc:docMk/>
          <pc:sldMk cId="2846051093" sldId="292"/>
        </pc:sldMkLst>
        <pc:spChg chg="mod">
          <ac:chgData name="John Julian" userId="29300715-b10e-48a2-887f-b7fa4e9e6130" providerId="ADAL" clId="{5F9B39BD-C0B9-4678-AEC4-5AA6AEB395DE}" dt="2021-04-07T21:16:23.203" v="3818" actId="20577"/>
          <ac:spMkLst>
            <pc:docMk/>
            <pc:sldMk cId="2846051093" sldId="292"/>
            <ac:spMk id="2" creationId="{7D61C9B8-7C0F-451B-9E01-0F8A062457BF}"/>
          </ac:spMkLst>
        </pc:spChg>
        <pc:spChg chg="mod">
          <ac:chgData name="John Julian" userId="29300715-b10e-48a2-887f-b7fa4e9e6130" providerId="ADAL" clId="{5F9B39BD-C0B9-4678-AEC4-5AA6AEB395DE}" dt="2021-04-07T21:18:18.722" v="4059" actId="20577"/>
          <ac:spMkLst>
            <pc:docMk/>
            <pc:sldMk cId="2846051093" sldId="292"/>
            <ac:spMk id="3" creationId="{F38FAB47-342F-4AF1-9407-9E01C9649D4C}"/>
          </ac:spMkLst>
        </pc:spChg>
        <pc:spChg chg="del mod">
          <ac:chgData name="John Julian" userId="29300715-b10e-48a2-887f-b7fa4e9e6130" providerId="ADAL" clId="{5F9B39BD-C0B9-4678-AEC4-5AA6AEB395DE}" dt="2021-04-07T21:15:05.134" v="3765" actId="478"/>
          <ac:spMkLst>
            <pc:docMk/>
            <pc:sldMk cId="2846051093" sldId="292"/>
            <ac:spMk id="4" creationId="{8AA54D05-F587-486F-BBF6-3F0B229E5777}"/>
          </ac:spMkLst>
        </pc:spChg>
        <pc:spChg chg="add del mod">
          <ac:chgData name="John Julian" userId="29300715-b10e-48a2-887f-b7fa4e9e6130" providerId="ADAL" clId="{5F9B39BD-C0B9-4678-AEC4-5AA6AEB395DE}" dt="2021-04-07T21:15:07.084" v="3766" actId="478"/>
          <ac:spMkLst>
            <pc:docMk/>
            <pc:sldMk cId="2846051093" sldId="292"/>
            <ac:spMk id="6" creationId="{A10B206C-A857-455D-8A0F-8671F057D449}"/>
          </ac:spMkLst>
        </pc:spChg>
      </pc:sldChg>
      <pc:sldChg chg="modSp new mod ord">
        <pc:chgData name="John Julian" userId="29300715-b10e-48a2-887f-b7fa4e9e6130" providerId="ADAL" clId="{5F9B39BD-C0B9-4678-AEC4-5AA6AEB395DE}" dt="2021-04-20T20:56:40.227" v="4667"/>
        <pc:sldMkLst>
          <pc:docMk/>
          <pc:sldMk cId="3688277912" sldId="293"/>
        </pc:sldMkLst>
        <pc:spChg chg="mod">
          <ac:chgData name="John Julian" userId="29300715-b10e-48a2-887f-b7fa4e9e6130" providerId="ADAL" clId="{5F9B39BD-C0B9-4678-AEC4-5AA6AEB395DE}" dt="2021-04-07T21:19:01.613" v="4106" actId="20577"/>
          <ac:spMkLst>
            <pc:docMk/>
            <pc:sldMk cId="3688277912" sldId="293"/>
            <ac:spMk id="2" creationId="{2362C090-E349-48CF-9471-C7EE440388B4}"/>
          </ac:spMkLst>
        </pc:spChg>
        <pc:spChg chg="mod">
          <ac:chgData name="John Julian" userId="29300715-b10e-48a2-887f-b7fa4e9e6130" providerId="ADAL" clId="{5F9B39BD-C0B9-4678-AEC4-5AA6AEB395DE}" dt="2021-04-07T21:19:11.052" v="4134" actId="20577"/>
          <ac:spMkLst>
            <pc:docMk/>
            <pc:sldMk cId="3688277912" sldId="293"/>
            <ac:spMk id="3" creationId="{5911D7A5-D035-45A6-B2D9-CD6B9B0132F0}"/>
          </ac:spMkLst>
        </pc:spChg>
      </pc:sldChg>
      <pc:sldChg chg="modSp new del mod">
        <pc:chgData name="John Julian" userId="29300715-b10e-48a2-887f-b7fa4e9e6130" providerId="ADAL" clId="{5F9B39BD-C0B9-4678-AEC4-5AA6AEB395DE}" dt="2021-04-07T21:25:53.275" v="4644" actId="2696"/>
        <pc:sldMkLst>
          <pc:docMk/>
          <pc:sldMk cId="944729242" sldId="294"/>
        </pc:sldMkLst>
        <pc:spChg chg="mod">
          <ac:chgData name="John Julian" userId="29300715-b10e-48a2-887f-b7fa4e9e6130" providerId="ADAL" clId="{5F9B39BD-C0B9-4678-AEC4-5AA6AEB395DE}" dt="2021-04-07T21:21:32.095" v="4202" actId="20577"/>
          <ac:spMkLst>
            <pc:docMk/>
            <pc:sldMk cId="944729242" sldId="294"/>
            <ac:spMk id="2" creationId="{FD221D15-5D76-42DD-A83D-288E41048AC4}"/>
          </ac:spMkLst>
        </pc:spChg>
        <pc:spChg chg="mod">
          <ac:chgData name="John Julian" userId="29300715-b10e-48a2-887f-b7fa4e9e6130" providerId="ADAL" clId="{5F9B39BD-C0B9-4678-AEC4-5AA6AEB395DE}" dt="2021-04-07T21:22:02.893" v="4268" actId="20577"/>
          <ac:spMkLst>
            <pc:docMk/>
            <pc:sldMk cId="944729242" sldId="294"/>
            <ac:spMk id="3" creationId="{4A527ACD-EB1A-4023-90EF-86444A15C9FD}"/>
          </ac:spMkLst>
        </pc:spChg>
      </pc:sldChg>
      <pc:sldChg chg="modSp new mod ord modAnim">
        <pc:chgData name="John Julian" userId="29300715-b10e-48a2-887f-b7fa4e9e6130" providerId="ADAL" clId="{5F9B39BD-C0B9-4678-AEC4-5AA6AEB395DE}" dt="2021-04-22T18:33:29.956" v="4687"/>
        <pc:sldMkLst>
          <pc:docMk/>
          <pc:sldMk cId="2769363508" sldId="295"/>
        </pc:sldMkLst>
        <pc:spChg chg="mod">
          <ac:chgData name="John Julian" userId="29300715-b10e-48a2-887f-b7fa4e9e6130" providerId="ADAL" clId="{5F9B39BD-C0B9-4678-AEC4-5AA6AEB395DE}" dt="2021-04-07T21:22:35.719" v="4329" actId="20577"/>
          <ac:spMkLst>
            <pc:docMk/>
            <pc:sldMk cId="2769363508" sldId="295"/>
            <ac:spMk id="2" creationId="{5947A9E3-65CB-4DD4-807F-235DF9B27986}"/>
          </ac:spMkLst>
        </pc:spChg>
        <pc:spChg chg="mod">
          <ac:chgData name="John Julian" userId="29300715-b10e-48a2-887f-b7fa4e9e6130" providerId="ADAL" clId="{5F9B39BD-C0B9-4678-AEC4-5AA6AEB395DE}" dt="2021-04-07T21:25:28.118" v="4643" actId="20577"/>
          <ac:spMkLst>
            <pc:docMk/>
            <pc:sldMk cId="2769363508" sldId="295"/>
            <ac:spMk id="3" creationId="{B94AD987-7823-42A0-B2C9-9AEA763266DE}"/>
          </ac:spMkLst>
        </pc:spChg>
      </pc:sldChg>
      <pc:sldChg chg="modSp new del mod">
        <pc:chgData name="John Julian" userId="29300715-b10e-48a2-887f-b7fa4e9e6130" providerId="ADAL" clId="{5F9B39BD-C0B9-4678-AEC4-5AA6AEB395DE}" dt="2021-04-07T21:29:39.866" v="4665" actId="2696"/>
        <pc:sldMkLst>
          <pc:docMk/>
          <pc:sldMk cId="533932545" sldId="296"/>
        </pc:sldMkLst>
        <pc:spChg chg="mod">
          <ac:chgData name="John Julian" userId="29300715-b10e-48a2-887f-b7fa4e9e6130" providerId="ADAL" clId="{5F9B39BD-C0B9-4678-AEC4-5AA6AEB395DE}" dt="2021-04-07T21:29:29.144" v="4664" actId="20577"/>
          <ac:spMkLst>
            <pc:docMk/>
            <pc:sldMk cId="533932545" sldId="296"/>
            <ac:spMk id="2" creationId="{26838AEA-2546-41A9-887E-BA7F18CC9C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F61E-9A85-4B22-9D92-4C2A9B02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setup for </a:t>
            </a:r>
            <a:r>
              <a:rPr lang="en-US" dirty="0" err="1"/>
              <a:t>sklearn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CE0BB7-9CEF-4331-8EE4-632ED8B0D42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10581599"/>
                  </p:ext>
                </p:extLst>
              </p:nvPr>
            </p:nvGraphicFramePr>
            <p:xfrm>
              <a:off x="838200" y="1143000"/>
              <a:ext cx="4082143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7389">
                      <a:extLst>
                        <a:ext uri="{9D8B030D-6E8A-4147-A177-3AD203B41FA5}">
                          <a16:colId xmlns:a16="http://schemas.microsoft.com/office/drawing/2014/main" val="1993154112"/>
                        </a:ext>
                      </a:extLst>
                    </a:gridCol>
                    <a:gridCol w="531222">
                      <a:extLst>
                        <a:ext uri="{9D8B030D-6E8A-4147-A177-3AD203B41FA5}">
                          <a16:colId xmlns:a16="http://schemas.microsoft.com/office/drawing/2014/main" val="1512681021"/>
                        </a:ext>
                      </a:extLst>
                    </a:gridCol>
                    <a:gridCol w="1105989">
                      <a:extLst>
                        <a:ext uri="{9D8B030D-6E8A-4147-A177-3AD203B41FA5}">
                          <a16:colId xmlns:a16="http://schemas.microsoft.com/office/drawing/2014/main" val="841954473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5671354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Inertia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Inflection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/>
                            <a:t> Inflection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207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968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257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64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346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197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1664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CE0BB7-9CEF-4331-8EE4-632ED8B0D42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10581599"/>
                  </p:ext>
                </p:extLst>
              </p:nvPr>
            </p:nvGraphicFramePr>
            <p:xfrm>
              <a:off x="838200" y="1143000"/>
              <a:ext cx="4082143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7389">
                      <a:extLst>
                        <a:ext uri="{9D8B030D-6E8A-4147-A177-3AD203B41FA5}">
                          <a16:colId xmlns:a16="http://schemas.microsoft.com/office/drawing/2014/main" val="1993154112"/>
                        </a:ext>
                      </a:extLst>
                    </a:gridCol>
                    <a:gridCol w="531222">
                      <a:extLst>
                        <a:ext uri="{9D8B030D-6E8A-4147-A177-3AD203B41FA5}">
                          <a16:colId xmlns:a16="http://schemas.microsoft.com/office/drawing/2014/main" val="1512681021"/>
                        </a:ext>
                      </a:extLst>
                    </a:gridCol>
                    <a:gridCol w="1105989">
                      <a:extLst>
                        <a:ext uri="{9D8B030D-6E8A-4147-A177-3AD203B41FA5}">
                          <a16:colId xmlns:a16="http://schemas.microsoft.com/office/drawing/2014/main" val="841954473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5671354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Inertia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773" t="-8197" r="-5034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Inflection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465" t="-8197" r="-1550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207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968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257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64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346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197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1664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6929E8-7474-4CA7-BEAC-2F84595C17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0641" y="1143000"/>
                <a:ext cx="6233160" cy="4576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6929E8-7474-4CA7-BEAC-2F84595C1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0641" y="1143000"/>
                <a:ext cx="6233160" cy="45767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0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607-CE67-4881-907F-8275E339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Silhouette coefficient is a better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E7277-430F-44D3-9A9F-10FF85E84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8223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Define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– average distance of an observation in a cluster to the other observations in the </a:t>
                </a:r>
                <a:r>
                  <a:rPr lang="en-US" dirty="0">
                    <a:solidFill>
                      <a:srgbClr val="E84A27"/>
                    </a:solidFill>
                  </a:rPr>
                  <a:t>same cluster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average distance of an observation in a cluster to the other observations in the </a:t>
                </a:r>
                <a:r>
                  <a:rPr lang="en-US" dirty="0">
                    <a:solidFill>
                      <a:srgbClr val="E84A27"/>
                    </a:solidFill>
                  </a:rPr>
                  <a:t>next closest cluster</a:t>
                </a:r>
              </a:p>
              <a:p>
                <a:endParaRPr lang="en-US" dirty="0">
                  <a:solidFill>
                    <a:srgbClr val="E84A27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 is well defined in its own cluster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 close to boundary of another cluster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 assigned to the wrong cluster</a:t>
                </a:r>
                <a:endParaRPr lang="en-US" dirty="0">
                  <a:solidFill>
                    <a:srgbClr val="E84A27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E7277-430F-44D3-9A9F-10FF85E84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822371"/>
              </a:xfrm>
              <a:blipFill>
                <a:blip r:embed="rId2"/>
                <a:stretch>
                  <a:fillRect l="-1043" t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6406-0967-4218-A7F5-3225464D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Silhouette score for state COVID data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DD355CB-A409-4E9D-A547-0B8E3857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989556"/>
            <a:ext cx="8673738" cy="4878978"/>
          </a:xfrm>
        </p:spPr>
      </p:pic>
    </p:spTree>
    <p:extLst>
      <p:ext uri="{BB962C8B-B14F-4D97-AF65-F5344CB8AC3E}">
        <p14:creationId xmlns:p14="http://schemas.microsoft.com/office/powerpoint/2010/main" val="349084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D7A-EAD9-4B1D-8CFF-1CCD286E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is expensive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C091C0-58CB-4954-A6AE-844C760BE59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many algorithms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C091C0-58CB-4954-A6AE-844C760BE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4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93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28640B-F4B6-46BF-A4BD-B4F58CCD12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4856"/>
                <a:ext cx="10515600" cy="59949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Clustering requires distance matrices: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28640B-F4B6-46BF-A4BD-B4F58CCD1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4856"/>
                <a:ext cx="10515600" cy="599492"/>
              </a:xfrm>
              <a:blipFill>
                <a:blip r:embed="rId2"/>
                <a:stretch>
                  <a:fillRect l="-2087" t="-3061" b="-7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574CA-3863-42F9-BA90-94A6B623D1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E84A27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E84A27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E84A27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574CA-3863-42F9-BA90-94A6B623D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F3B474-F42B-4C34-8CBC-9AB746D8473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64480" y="1143000"/>
                <a:ext cx="5989320" cy="4576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E84A2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rgbClr val="E84A2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solidFill>
                                            <a:srgbClr val="E84A2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E84A2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E84A2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E84A2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E84A2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4−1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F3B474-F42B-4C34-8CBC-9AB746D84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64480" y="1143000"/>
                <a:ext cx="5989320" cy="4576763"/>
              </a:xfrm>
              <a:blipFill>
                <a:blip r:embed="rId4"/>
                <a:stretch>
                  <a:fillRect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C9B8-7C0F-451B-9E01-0F8A0624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mini-batches is an easy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AB47-342F-4AF1-9407-9E01C964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10515599" cy="490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Mini-batch K-Means</a:t>
            </a:r>
          </a:p>
          <a:p>
            <a:r>
              <a:rPr lang="en-US" dirty="0"/>
              <a:t>Think mini-batch gradient descent for NN, but K-Means</a:t>
            </a:r>
          </a:p>
          <a:p>
            <a:r>
              <a:rPr lang="en-US" dirty="0"/>
              <a:t>Doesn’t converge, but has stopping criteria </a:t>
            </a:r>
          </a:p>
          <a:p>
            <a:pPr lvl="1"/>
            <a:r>
              <a:rPr lang="en-US" dirty="0"/>
              <a:t>Inertia improvement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Stand-alone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aggregator </a:t>
            </a:r>
          </a:p>
          <a:p>
            <a:pPr lvl="1"/>
            <a:r>
              <a:rPr lang="en-US" dirty="0"/>
              <a:t>produce 100+ clusters &amp; obtain centroids (average of each feature in cluster)</a:t>
            </a:r>
          </a:p>
          <a:p>
            <a:pPr lvl="1"/>
            <a:r>
              <a:rPr lang="en-US" dirty="0"/>
              <a:t>Treat new clusters as data to feed into alterative algorithm</a:t>
            </a:r>
          </a:p>
        </p:txBody>
      </p:sp>
    </p:spTree>
    <p:extLst>
      <p:ext uri="{BB962C8B-B14F-4D97-AF65-F5344CB8AC3E}">
        <p14:creationId xmlns:p14="http://schemas.microsoft.com/office/powerpoint/2010/main" val="28460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2EC-9797-4E18-B353-2EF78249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833C1-27A1-4DC9-A531-543522096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332"/>
            <a:ext cx="10515600" cy="40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4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C090-E349-48CF-9471-C7EE4403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 for binary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D7A5-D035-45A6-B2D9-CD6B9B013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data, text, etc.</a:t>
            </a:r>
          </a:p>
        </p:txBody>
      </p:sp>
    </p:spTree>
    <p:extLst>
      <p:ext uri="{BB962C8B-B14F-4D97-AF65-F5344CB8AC3E}">
        <p14:creationId xmlns:p14="http://schemas.microsoft.com/office/powerpoint/2010/main" val="368827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13A4-5A82-4469-9393-120784B7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Euclidean distance fails at binary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49C8-40F2-4348-8197-B62EDE3B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Euclidean is good for continuous features, but not binary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online shopping</a:t>
            </a:r>
          </a:p>
          <a:p>
            <a:r>
              <a:rPr lang="en-US" dirty="0"/>
              <a:t>Ben buys a computer</a:t>
            </a:r>
          </a:p>
          <a:p>
            <a:r>
              <a:rPr lang="en-US" dirty="0"/>
              <a:t>Jen buys a sneaker</a:t>
            </a:r>
          </a:p>
          <a:p>
            <a:r>
              <a:rPr lang="en-US" dirty="0"/>
              <a:t>Sven buys a sneaker, a boot, socks, and flip flops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Euclidean says Ben is closer to Jen, but in reality, Jen is closer to Sven</a:t>
            </a:r>
          </a:p>
          <a:p>
            <a:r>
              <a:rPr lang="en-US" i="1" dirty="0"/>
              <a:t>Think about dummy vector over goods purchased</a:t>
            </a:r>
          </a:p>
        </p:txBody>
      </p:sp>
    </p:spTree>
    <p:extLst>
      <p:ext uri="{BB962C8B-B14F-4D97-AF65-F5344CB8AC3E}">
        <p14:creationId xmlns:p14="http://schemas.microsoft.com/office/powerpoint/2010/main" val="10041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A9E3-65CB-4DD4-807F-235DF9B2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cosine distance for binary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AD987-7823-42A0-B2C9-9AEA76326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Cosine distance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US" dirty="0"/>
                  <a:t> cosine similarity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Don’t standardize binary data</a:t>
                </a:r>
              </a:p>
              <a:p>
                <a:r>
                  <a:rPr lang="en-US" dirty="0"/>
                  <a:t>Zeros are essential for cosine similarity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AD987-7823-42A0-B2C9-9AEA76326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36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CA36-5C47-4A63-AFAF-3EEB2B0B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Guidance for unguided learning when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2DA71-5196-44DA-9733-12A0100D6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K-Means and agglomerative clustering don’t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pPr lvl="1"/>
                <a:r>
                  <a:rPr lang="en-US" dirty="0"/>
                  <a:t>Inertia elbow method for K-means</a:t>
                </a:r>
              </a:p>
              <a:p>
                <a:pPr lvl="1"/>
                <a:r>
                  <a:rPr lang="en-US" dirty="0"/>
                  <a:t>Silhouette coefficient for all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Clustering is computationally expensive</a:t>
                </a:r>
              </a:p>
              <a:p>
                <a:pPr lvl="1"/>
                <a:r>
                  <a:rPr lang="en-US" dirty="0"/>
                  <a:t>Mini-Batch K-Means</a:t>
                </a:r>
              </a:p>
              <a:p>
                <a:pPr lvl="1"/>
                <a:r>
                  <a:rPr lang="en-US" dirty="0"/>
                  <a:t>Birch Algorithm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Euclidean distance performs poorly for dummy features</a:t>
                </a:r>
              </a:p>
              <a:p>
                <a:pPr lvl="1"/>
                <a:r>
                  <a:rPr lang="en-US" dirty="0"/>
                  <a:t>Cosine dissimilarity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2DA71-5196-44DA-9733-12A0100D6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45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984-5521-40B2-B12B-D0E54807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clusters?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CCF9B-6C63-4059-87A6-112720363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metrics from the clusters</a:t>
            </a:r>
          </a:p>
        </p:txBody>
      </p:sp>
    </p:spTree>
    <p:extLst>
      <p:ext uri="{BB962C8B-B14F-4D97-AF65-F5344CB8AC3E}">
        <p14:creationId xmlns:p14="http://schemas.microsoft.com/office/powerpoint/2010/main" val="152340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4F2-7D57-407B-BC69-5ED5824D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inflection point (elbow) for K-means inertia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08A8A-DE2E-4067-85D0-58E919180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06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Recall inertia from the last lecture: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cluster: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Intertia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Distance of observations from nearest cluster’s centroid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As the number of clusters increase, there are more options for closer centroids for all observations.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inertia is a monotonically decreasing function of number of clusters</a:t>
                </a:r>
              </a:p>
              <a:p>
                <a:r>
                  <a:rPr lang="en-US" dirty="0"/>
                  <a:t>Look for the point where inertia improvement diminishes quickly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08A8A-DE2E-4067-85D0-58E919180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06009"/>
              </a:xfrm>
              <a:blipFill>
                <a:blip r:embed="rId2"/>
                <a:stretch>
                  <a:fillRect l="-1217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0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D283-3C91-4BA5-B479-01D6A314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Elbow method on these simulated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5E102-3BD1-4C86-9C98-9C524E96E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0616"/>
            <a:ext cx="10515600" cy="43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7397-281E-45AA-B759-6BCE770D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elbow method is nice to 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0FB7C-A0E4-4A93-9885-CB2ACAEC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3175"/>
            <a:ext cx="10515600" cy="41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6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EFA-C6BF-4924-888D-FD01FA37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Elbow method on our state COVID data</a:t>
            </a:r>
          </a:p>
        </p:txBody>
      </p:sp>
      <p:pic>
        <p:nvPicPr>
          <p:cNvPr id="5" name="Content Placeholder 4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6F41FD3D-02FC-4F99-8A7B-6A90C4C3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377946"/>
            <a:ext cx="7315215" cy="4114808"/>
          </a:xfrm>
        </p:spPr>
      </p:pic>
    </p:spTree>
    <p:extLst>
      <p:ext uri="{BB962C8B-B14F-4D97-AF65-F5344CB8AC3E}">
        <p14:creationId xmlns:p14="http://schemas.microsoft.com/office/powerpoint/2010/main" val="270590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C51F-2CC1-49EE-A98C-27AA649D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sometimes not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5B29F2E-D56E-4989-81DA-115CC8FC2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61" y="1005953"/>
            <a:ext cx="8615277" cy="4846094"/>
          </a:xfrm>
        </p:spPr>
      </p:pic>
    </p:spTree>
    <p:extLst>
      <p:ext uri="{BB962C8B-B14F-4D97-AF65-F5344CB8AC3E}">
        <p14:creationId xmlns:p14="http://schemas.microsoft.com/office/powerpoint/2010/main" val="255930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0CFD-D0BF-4B58-A384-441E82E0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criticisms of the elbow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1741C-DE8F-4E78-9B66-18A6688F1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“elbow” plots look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the scale of the y-axis will make the elbow appear in different places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Choosing the elbow can be ad hoc/subjective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Should use a data driven selection method</a:t>
                </a:r>
              </a:p>
              <a:p>
                <a:r>
                  <a:rPr lang="en-US" dirty="0"/>
                  <a:t>Fit several linear piecewise regressions with discontinuity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1741C-DE8F-4E78-9B66-18A6688F1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372</TotalTime>
  <Words>563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Unsupervised Learning Part 2</vt:lpstr>
      <vt:lpstr>Guidance for unguided learning when clustering</vt:lpstr>
      <vt:lpstr>How many clusters?</vt:lpstr>
      <vt:lpstr>Find inflection point (elbow) for K-means inertia</vt:lpstr>
      <vt:lpstr>Elbow method on these simulated data</vt:lpstr>
      <vt:lpstr>Sometimes elbow method is nice to us</vt:lpstr>
      <vt:lpstr>Elbow method on our state COVID data</vt:lpstr>
      <vt:lpstr>But sometimes not</vt:lpstr>
      <vt:lpstr>My criticisms of the elbow method</vt:lpstr>
      <vt:lpstr>DataFrame setup for sklearn</vt:lpstr>
      <vt:lpstr>Silhouette coefficient is a better indicator</vt:lpstr>
      <vt:lpstr>Silhouette score for state COVID data</vt:lpstr>
      <vt:lpstr>Clustering is expensive</vt:lpstr>
      <vt:lpstr>Clustering requires distance matrices: (n(n-1))/2</vt:lpstr>
      <vt:lpstr>Using mini-batches is an easy workaround</vt:lpstr>
      <vt:lpstr>PowerPoint Presentation</vt:lpstr>
      <vt:lpstr>Euclidean distance for binary data</vt:lpstr>
      <vt:lpstr>Euclidean distance fails at binary data</vt:lpstr>
      <vt:lpstr>Use cosine distance for binary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Wade</dc:creator>
  <cp:lastModifiedBy>Julian Wade</cp:lastModifiedBy>
  <cp:revision>1</cp:revision>
  <dcterms:created xsi:type="dcterms:W3CDTF">2021-04-05T18:53:50Z</dcterms:created>
  <dcterms:modified xsi:type="dcterms:W3CDTF">2021-04-22T18:33:41Z</dcterms:modified>
</cp:coreProperties>
</file>