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3"/>
    <p:sldMasterId id="2147483742" r:id="rId4"/>
  </p:sldMasterIdLst>
  <p:notesMasterIdLst>
    <p:notesMasterId r:id="rId23"/>
  </p:notesMasterIdLst>
  <p:sldIdLst>
    <p:sldId id="3610" r:id="rId5"/>
    <p:sldId id="2076136958" r:id="rId6"/>
    <p:sldId id="2076136946" r:id="rId7"/>
    <p:sldId id="262" r:id="rId8"/>
    <p:sldId id="2076136959" r:id="rId9"/>
    <p:sldId id="2076136947" r:id="rId10"/>
    <p:sldId id="2076136948" r:id="rId11"/>
    <p:sldId id="2076136949" r:id="rId12"/>
    <p:sldId id="2076136950" r:id="rId13"/>
    <p:sldId id="2076136951" r:id="rId14"/>
    <p:sldId id="2076136952" r:id="rId15"/>
    <p:sldId id="2076136960" r:id="rId16"/>
    <p:sldId id="263" r:id="rId17"/>
    <p:sldId id="2076136953" r:id="rId18"/>
    <p:sldId id="2076136954" r:id="rId19"/>
    <p:sldId id="2076136955" r:id="rId20"/>
    <p:sldId id="2076136956" r:id="rId21"/>
    <p:sldId id="20761369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
          <p15:clr>
            <a:srgbClr val="A4A3A4"/>
          </p15:clr>
        </p15:guide>
        <p15:guide id="2" pos="360">
          <p15:clr>
            <a:srgbClr val="A4A3A4"/>
          </p15:clr>
        </p15:guide>
        <p15:guide id="3" pos="3840">
          <p15:clr>
            <a:srgbClr val="A4A3A4"/>
          </p15:clr>
        </p15:guide>
        <p15:guide id="4" pos="73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2839" autoAdjust="0"/>
  </p:normalViewPr>
  <p:slideViewPr>
    <p:cSldViewPr snapToGrid="0">
      <p:cViewPr varScale="1">
        <p:scale>
          <a:sx n="88" d="100"/>
          <a:sy n="88" d="100"/>
        </p:scale>
        <p:origin x="610" y="67"/>
      </p:cViewPr>
      <p:guideLst>
        <p:guide orient="horz" pos="264"/>
        <p:guide pos="360"/>
        <p:guide pos="3840"/>
        <p:guide pos="737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AB109-A1C0-4E08-AA85-5CC1D277A5A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C03582F-BE08-422D-BDF9-71A178CE4B08}">
      <dgm:prSet phldrT="[Text]"/>
      <dgm:spPr/>
      <dgm:t>
        <a:bodyPr/>
        <a:lstStyle/>
        <a:p>
          <a:r>
            <a:rPr lang="en-US" dirty="0"/>
            <a:t>Project Kickoff</a:t>
          </a:r>
        </a:p>
      </dgm:t>
    </dgm:pt>
    <dgm:pt modelId="{BFAA1CDA-40F9-4DEF-8123-8F988FDC6B2B}" type="parTrans" cxnId="{666FE0C4-DE75-41F3-9645-AF5CDDE98B84}">
      <dgm:prSet/>
      <dgm:spPr/>
      <dgm:t>
        <a:bodyPr/>
        <a:lstStyle/>
        <a:p>
          <a:endParaRPr lang="en-US"/>
        </a:p>
      </dgm:t>
    </dgm:pt>
    <dgm:pt modelId="{DB77BA38-912E-4613-B239-78055FEEF821}" type="sibTrans" cxnId="{666FE0C4-DE75-41F3-9645-AF5CDDE98B84}">
      <dgm:prSet/>
      <dgm:spPr/>
      <dgm:t>
        <a:bodyPr/>
        <a:lstStyle/>
        <a:p>
          <a:endParaRPr lang="en-US"/>
        </a:p>
      </dgm:t>
    </dgm:pt>
    <dgm:pt modelId="{8EF73AC8-F911-4887-8516-880738658E2D}">
      <dgm:prSet phldrT="[Text]"/>
      <dgm:spPr/>
      <dgm:t>
        <a:bodyPr/>
        <a:lstStyle/>
        <a:p>
          <a:r>
            <a:rPr lang="en-US" dirty="0"/>
            <a:t>FNO Back Office </a:t>
          </a:r>
        </a:p>
        <a:p>
          <a:r>
            <a:rPr lang="en-US" dirty="0"/>
            <a:t>Training</a:t>
          </a:r>
        </a:p>
        <a:p>
          <a:r>
            <a:rPr lang="en-US" dirty="0"/>
            <a:t>(2 weeks)</a:t>
          </a:r>
        </a:p>
      </dgm:t>
    </dgm:pt>
    <dgm:pt modelId="{9E505D0B-CDFB-4D64-BD2A-29D0D4F573E5}" type="parTrans" cxnId="{E5F27931-6E9A-4B7C-BC43-233148F04DAB}">
      <dgm:prSet/>
      <dgm:spPr/>
      <dgm:t>
        <a:bodyPr/>
        <a:lstStyle/>
        <a:p>
          <a:endParaRPr lang="en-US"/>
        </a:p>
      </dgm:t>
    </dgm:pt>
    <dgm:pt modelId="{DE62318A-8DCC-44D2-9E89-18B57E5FEED6}" type="sibTrans" cxnId="{E5F27931-6E9A-4B7C-BC43-233148F04DAB}">
      <dgm:prSet/>
      <dgm:spPr/>
      <dgm:t>
        <a:bodyPr/>
        <a:lstStyle/>
        <a:p>
          <a:endParaRPr lang="en-US"/>
        </a:p>
      </dgm:t>
    </dgm:pt>
    <dgm:pt modelId="{548E7352-A39B-4199-886E-0E1690E8E3AA}">
      <dgm:prSet phldrT="[Text]"/>
      <dgm:spPr/>
      <dgm:t>
        <a:bodyPr/>
        <a:lstStyle/>
        <a:p>
          <a:pPr algn="ctr"/>
          <a:r>
            <a:rPr lang="en-US" dirty="0"/>
            <a:t>UAT Configuration</a:t>
          </a:r>
        </a:p>
        <a:p>
          <a:pPr algn="ctr"/>
          <a:r>
            <a:rPr lang="en-US" dirty="0"/>
            <a:t>Customer License Key Generator</a:t>
          </a:r>
        </a:p>
        <a:p>
          <a:pPr algn="ctr"/>
          <a:r>
            <a:rPr lang="en-US" dirty="0"/>
            <a:t>BackOffice Integration </a:t>
          </a:r>
        </a:p>
        <a:p>
          <a:pPr algn="ctr"/>
          <a:r>
            <a:rPr lang="en-US" dirty="0"/>
            <a:t>(4 weeks)</a:t>
          </a:r>
        </a:p>
      </dgm:t>
    </dgm:pt>
    <dgm:pt modelId="{456217ED-B398-4DE2-A7FE-12BE16B37CAA}" type="parTrans" cxnId="{EEC36D76-06B2-46F6-891E-C8340324DAC7}">
      <dgm:prSet/>
      <dgm:spPr/>
      <dgm:t>
        <a:bodyPr/>
        <a:lstStyle/>
        <a:p>
          <a:endParaRPr lang="en-US"/>
        </a:p>
      </dgm:t>
    </dgm:pt>
    <dgm:pt modelId="{D489F961-796A-4CBF-88AC-FC903280DE43}" type="sibTrans" cxnId="{EEC36D76-06B2-46F6-891E-C8340324DAC7}">
      <dgm:prSet/>
      <dgm:spPr/>
      <dgm:t>
        <a:bodyPr/>
        <a:lstStyle/>
        <a:p>
          <a:endParaRPr lang="en-US"/>
        </a:p>
      </dgm:t>
    </dgm:pt>
    <dgm:pt modelId="{BBAF26E5-FDC4-48CB-885F-92B295A94618}">
      <dgm:prSet/>
      <dgm:spPr/>
      <dgm:t>
        <a:bodyPr/>
        <a:lstStyle/>
        <a:p>
          <a:r>
            <a:rPr lang="en-US" dirty="0"/>
            <a:t>PROD Deployment</a:t>
          </a:r>
        </a:p>
        <a:p>
          <a:r>
            <a:rPr lang="en-US" dirty="0"/>
            <a:t>Customer License Key Generator</a:t>
          </a:r>
        </a:p>
        <a:p>
          <a:r>
            <a:rPr lang="en-US" dirty="0"/>
            <a:t>BackOffice Integration  </a:t>
          </a:r>
        </a:p>
        <a:p>
          <a:r>
            <a:rPr lang="en-US" dirty="0"/>
            <a:t>(2 weeks)</a:t>
          </a:r>
        </a:p>
      </dgm:t>
    </dgm:pt>
    <dgm:pt modelId="{53BDCE3C-AAC4-49C2-9709-CA33D0D64131}" type="parTrans" cxnId="{1AA6FE87-2DD4-4D27-BE65-940F2ACB1260}">
      <dgm:prSet/>
      <dgm:spPr/>
      <dgm:t>
        <a:bodyPr/>
        <a:lstStyle/>
        <a:p>
          <a:endParaRPr lang="en-US"/>
        </a:p>
      </dgm:t>
    </dgm:pt>
    <dgm:pt modelId="{1182A004-E769-4A79-8958-04F40BE89C39}" type="sibTrans" cxnId="{1AA6FE87-2DD4-4D27-BE65-940F2ACB1260}">
      <dgm:prSet/>
      <dgm:spPr/>
      <dgm:t>
        <a:bodyPr/>
        <a:lstStyle/>
        <a:p>
          <a:endParaRPr lang="en-US"/>
        </a:p>
      </dgm:t>
    </dgm:pt>
    <dgm:pt modelId="{FD9FA666-BC80-4364-A57C-D304D50F0FE1}">
      <dgm:prSet/>
      <dgm:spPr/>
      <dgm:t>
        <a:bodyPr/>
        <a:lstStyle/>
        <a:p>
          <a:r>
            <a:rPr lang="en-US" dirty="0"/>
            <a:t>System Testing </a:t>
          </a:r>
        </a:p>
        <a:p>
          <a:r>
            <a:rPr lang="en-US" dirty="0"/>
            <a:t>PROD Validation </a:t>
          </a:r>
        </a:p>
      </dgm:t>
    </dgm:pt>
    <dgm:pt modelId="{EBFB6B26-B4B3-42AA-A8C1-A95B390CD0A6}" type="parTrans" cxnId="{80DD293A-5E47-4155-B3AB-C0142DF1D9FF}">
      <dgm:prSet/>
      <dgm:spPr/>
      <dgm:t>
        <a:bodyPr/>
        <a:lstStyle/>
        <a:p>
          <a:endParaRPr lang="en-US"/>
        </a:p>
      </dgm:t>
    </dgm:pt>
    <dgm:pt modelId="{3FEFECE7-1A58-443D-B5F8-C6D243B521B4}" type="sibTrans" cxnId="{80DD293A-5E47-4155-B3AB-C0142DF1D9FF}">
      <dgm:prSet/>
      <dgm:spPr/>
      <dgm:t>
        <a:bodyPr/>
        <a:lstStyle/>
        <a:p>
          <a:endParaRPr lang="en-US"/>
        </a:p>
      </dgm:t>
    </dgm:pt>
    <dgm:pt modelId="{9C3B2D4E-AEA4-4DD7-AC3B-DABE811A3951}">
      <dgm:prSet/>
      <dgm:spPr/>
      <dgm:t>
        <a:bodyPr/>
        <a:lstStyle/>
        <a:p>
          <a:r>
            <a:rPr lang="en-US" dirty="0"/>
            <a:t>Go Live!</a:t>
          </a:r>
        </a:p>
      </dgm:t>
    </dgm:pt>
    <dgm:pt modelId="{68A09DD7-704F-4E09-BE21-D5A0E24F1122}" type="parTrans" cxnId="{D70C6665-544C-4357-BEC0-7D52B4AE8159}">
      <dgm:prSet/>
      <dgm:spPr/>
      <dgm:t>
        <a:bodyPr/>
        <a:lstStyle/>
        <a:p>
          <a:endParaRPr lang="en-US"/>
        </a:p>
      </dgm:t>
    </dgm:pt>
    <dgm:pt modelId="{B72F1B2C-92D7-448F-87C9-9B60C34B778D}" type="sibTrans" cxnId="{D70C6665-544C-4357-BEC0-7D52B4AE8159}">
      <dgm:prSet/>
      <dgm:spPr/>
      <dgm:t>
        <a:bodyPr/>
        <a:lstStyle/>
        <a:p>
          <a:endParaRPr lang="en-US"/>
        </a:p>
      </dgm:t>
    </dgm:pt>
    <dgm:pt modelId="{286DD602-97FB-4C62-AF0F-F36767C0EB13}">
      <dgm:prSet/>
      <dgm:spPr/>
      <dgm:t>
        <a:bodyPr/>
        <a:lstStyle/>
        <a:p>
          <a:r>
            <a:rPr lang="en-US" dirty="0"/>
            <a:t>Postproduction Support </a:t>
          </a:r>
        </a:p>
        <a:p>
          <a:r>
            <a:rPr lang="en-US" dirty="0"/>
            <a:t>(30 days)</a:t>
          </a:r>
        </a:p>
      </dgm:t>
    </dgm:pt>
    <dgm:pt modelId="{59E82F26-AFED-4A28-A4E8-2DDA395BE2F5}" type="parTrans" cxnId="{0636511A-718A-4A57-B2F9-5BACCE4273EA}">
      <dgm:prSet/>
      <dgm:spPr/>
      <dgm:t>
        <a:bodyPr/>
        <a:lstStyle/>
        <a:p>
          <a:endParaRPr lang="en-US"/>
        </a:p>
      </dgm:t>
    </dgm:pt>
    <dgm:pt modelId="{1AF73724-A280-4CD9-93B5-400CFD09397D}" type="sibTrans" cxnId="{0636511A-718A-4A57-B2F9-5BACCE4273EA}">
      <dgm:prSet/>
      <dgm:spPr/>
      <dgm:t>
        <a:bodyPr/>
        <a:lstStyle/>
        <a:p>
          <a:endParaRPr lang="en-US"/>
        </a:p>
      </dgm:t>
    </dgm:pt>
    <dgm:pt modelId="{E1B39695-8C5E-4C35-9764-7F80DD372F28}">
      <dgm:prSet phldrT="[Text]"/>
      <dgm:spPr/>
      <dgm:t>
        <a:bodyPr/>
        <a:lstStyle/>
        <a:p>
          <a:pPr algn="ctr"/>
          <a:r>
            <a:rPr lang="en-US" dirty="0"/>
            <a:t>UAT Configuration</a:t>
          </a:r>
        </a:p>
        <a:p>
          <a:pPr algn="ctr"/>
          <a:r>
            <a:rPr lang="en-US" dirty="0"/>
            <a:t>Customer License Key Generator</a:t>
          </a:r>
        </a:p>
        <a:p>
          <a:pPr algn="ctr"/>
          <a:r>
            <a:rPr lang="en-US" dirty="0"/>
            <a:t>BackOffice Integration </a:t>
          </a:r>
        </a:p>
        <a:p>
          <a:pPr algn="ctr"/>
          <a:r>
            <a:rPr lang="en-US" dirty="0"/>
            <a:t>(4 weeks)</a:t>
          </a:r>
        </a:p>
      </dgm:t>
    </dgm:pt>
    <dgm:pt modelId="{115F2BD9-7FDD-40FB-97E4-BB64E4A8572B}" type="parTrans" cxnId="{A8BBA75F-2E10-4C4D-B11A-38649EB62408}">
      <dgm:prSet/>
      <dgm:spPr/>
      <dgm:t>
        <a:bodyPr/>
        <a:lstStyle/>
        <a:p>
          <a:endParaRPr lang="en-US"/>
        </a:p>
      </dgm:t>
    </dgm:pt>
    <dgm:pt modelId="{6F7537A3-E61C-4563-ADDF-5EB55969FCFB}" type="sibTrans" cxnId="{A8BBA75F-2E10-4C4D-B11A-38649EB62408}">
      <dgm:prSet/>
      <dgm:spPr/>
      <dgm:t>
        <a:bodyPr/>
        <a:lstStyle/>
        <a:p>
          <a:endParaRPr lang="en-US"/>
        </a:p>
      </dgm:t>
    </dgm:pt>
    <dgm:pt modelId="{B6C5E18C-F17C-475B-AAD0-79437CDB180E}">
      <dgm:prSet/>
      <dgm:spPr/>
      <dgm:t>
        <a:bodyPr/>
        <a:lstStyle/>
        <a:p>
          <a:r>
            <a:rPr lang="en-US" dirty="0"/>
            <a:t>PROD Deployment</a:t>
          </a:r>
        </a:p>
        <a:p>
          <a:r>
            <a:rPr lang="en-US" dirty="0"/>
            <a:t>Provisioning Internet License Server BackOffice Integration </a:t>
          </a:r>
        </a:p>
        <a:p>
          <a:r>
            <a:rPr lang="en-US" dirty="0"/>
            <a:t>(2 weeks)</a:t>
          </a:r>
        </a:p>
      </dgm:t>
    </dgm:pt>
    <dgm:pt modelId="{0154A352-28FB-4C72-8387-457AE85B2ABC}" type="parTrans" cxnId="{7A4A0407-18C1-4683-AB00-9A557BB114F3}">
      <dgm:prSet/>
      <dgm:spPr/>
      <dgm:t>
        <a:bodyPr/>
        <a:lstStyle/>
        <a:p>
          <a:endParaRPr lang="en-US"/>
        </a:p>
      </dgm:t>
    </dgm:pt>
    <dgm:pt modelId="{1511E13B-78D6-40C9-87B7-73FBBA5983AD}" type="sibTrans" cxnId="{7A4A0407-18C1-4683-AB00-9A557BB114F3}">
      <dgm:prSet/>
      <dgm:spPr/>
      <dgm:t>
        <a:bodyPr/>
        <a:lstStyle/>
        <a:p>
          <a:endParaRPr lang="en-US"/>
        </a:p>
      </dgm:t>
    </dgm:pt>
    <dgm:pt modelId="{CC55F81B-BB19-483F-9FC8-1954D8A90A18}">
      <dgm:prSet phldrT="[Text]"/>
      <dgm:spPr/>
      <dgm:t>
        <a:bodyPr/>
        <a:lstStyle/>
        <a:p>
          <a:r>
            <a:rPr lang="en-US" dirty="0"/>
            <a:t>UAT Configuration</a:t>
          </a:r>
        </a:p>
        <a:p>
          <a:r>
            <a:rPr lang="en-US" dirty="0"/>
            <a:t>Customer License Key Generator</a:t>
          </a:r>
        </a:p>
        <a:p>
          <a:r>
            <a:rPr lang="en-US" dirty="0"/>
            <a:t>BackOffice Integration </a:t>
          </a:r>
        </a:p>
        <a:p>
          <a:r>
            <a:rPr lang="en-US" dirty="0"/>
            <a:t>(2 weeks)</a:t>
          </a:r>
        </a:p>
      </dgm:t>
    </dgm:pt>
    <dgm:pt modelId="{DB67322D-6A63-49BB-95CD-93106DF14209}" type="parTrans" cxnId="{275EE9C1-DBDD-4008-85A5-CD8B2AEEC0E9}">
      <dgm:prSet/>
      <dgm:spPr/>
      <dgm:t>
        <a:bodyPr/>
        <a:lstStyle/>
        <a:p>
          <a:endParaRPr lang="en-US"/>
        </a:p>
      </dgm:t>
    </dgm:pt>
    <dgm:pt modelId="{9AC301BE-7499-44B8-A498-05E93D429E30}" type="sibTrans" cxnId="{275EE9C1-DBDD-4008-85A5-CD8B2AEEC0E9}">
      <dgm:prSet/>
      <dgm:spPr/>
      <dgm:t>
        <a:bodyPr/>
        <a:lstStyle/>
        <a:p>
          <a:endParaRPr lang="en-US"/>
        </a:p>
      </dgm:t>
    </dgm:pt>
    <dgm:pt modelId="{66641067-A902-4083-8915-E7059862FD62}">
      <dgm:prSet/>
      <dgm:spPr/>
      <dgm:t>
        <a:bodyPr/>
        <a:lstStyle/>
        <a:p>
          <a:r>
            <a:rPr lang="en-US" dirty="0"/>
            <a:t>Entitlement Data Imports</a:t>
          </a:r>
        </a:p>
        <a:p>
          <a:r>
            <a:rPr lang="en-US" dirty="0"/>
            <a:t>UAT Validation (2 weeks)</a:t>
          </a:r>
        </a:p>
      </dgm:t>
    </dgm:pt>
    <dgm:pt modelId="{B52642A1-BE8E-4D99-8020-4D541E0C0EC1}" type="parTrans" cxnId="{A826FC90-E989-4409-882C-853903A3C776}">
      <dgm:prSet/>
      <dgm:spPr/>
      <dgm:t>
        <a:bodyPr/>
        <a:lstStyle/>
        <a:p>
          <a:endParaRPr lang="en-US"/>
        </a:p>
      </dgm:t>
    </dgm:pt>
    <dgm:pt modelId="{E3B8E671-3EA3-4F10-88BA-59C57F46AB38}" type="sibTrans" cxnId="{A826FC90-E989-4409-882C-853903A3C776}">
      <dgm:prSet/>
      <dgm:spPr/>
      <dgm:t>
        <a:bodyPr/>
        <a:lstStyle/>
        <a:p>
          <a:endParaRPr lang="en-US"/>
        </a:p>
      </dgm:t>
    </dgm:pt>
    <dgm:pt modelId="{F24E35FA-0937-4D32-AAE3-421C5C70B08F}" type="pres">
      <dgm:prSet presAssocID="{E33AB109-A1C0-4E08-AA85-5CC1D277A5A9}" presName="Name0" presStyleCnt="0">
        <dgm:presLayoutVars>
          <dgm:dir/>
          <dgm:resizeHandles val="exact"/>
        </dgm:presLayoutVars>
      </dgm:prSet>
      <dgm:spPr/>
    </dgm:pt>
    <dgm:pt modelId="{D928FC81-4807-4860-A174-57C1BEB45532}" type="pres">
      <dgm:prSet presAssocID="{E33AB109-A1C0-4E08-AA85-5CC1D277A5A9}" presName="arrow" presStyleLbl="bgShp" presStyleIdx="0" presStyleCnt="1"/>
      <dgm:spPr/>
    </dgm:pt>
    <dgm:pt modelId="{7A6B5BBA-8F1C-45E7-AE30-89DED1F7DCA9}" type="pres">
      <dgm:prSet presAssocID="{E33AB109-A1C0-4E08-AA85-5CC1D277A5A9}" presName="points" presStyleCnt="0"/>
      <dgm:spPr/>
    </dgm:pt>
    <dgm:pt modelId="{AC38062C-5B4A-430C-8743-5715364A092F}" type="pres">
      <dgm:prSet presAssocID="{6C03582F-BE08-422D-BDF9-71A178CE4B08}" presName="compositeA" presStyleCnt="0"/>
      <dgm:spPr/>
    </dgm:pt>
    <dgm:pt modelId="{4F8DBD32-96DB-402F-9C4A-47E92E0B3CC7}" type="pres">
      <dgm:prSet presAssocID="{6C03582F-BE08-422D-BDF9-71A178CE4B08}" presName="textA" presStyleLbl="revTx" presStyleIdx="0" presStyleCnt="11">
        <dgm:presLayoutVars>
          <dgm:bulletEnabled val="1"/>
        </dgm:presLayoutVars>
      </dgm:prSet>
      <dgm:spPr/>
    </dgm:pt>
    <dgm:pt modelId="{5C6DAE9C-6431-4317-BE14-B8B6FC32AB55}" type="pres">
      <dgm:prSet presAssocID="{6C03582F-BE08-422D-BDF9-71A178CE4B08}" presName="circleA" presStyleLbl="node1" presStyleIdx="0" presStyleCnt="11"/>
      <dgm:spPr/>
    </dgm:pt>
    <dgm:pt modelId="{53486C1F-81D4-438B-8AEE-D3E94E091C4D}" type="pres">
      <dgm:prSet presAssocID="{6C03582F-BE08-422D-BDF9-71A178CE4B08}" presName="spaceA" presStyleCnt="0"/>
      <dgm:spPr/>
    </dgm:pt>
    <dgm:pt modelId="{B47A1944-BE3E-45FB-BAC4-D7690BBF050C}" type="pres">
      <dgm:prSet presAssocID="{DB77BA38-912E-4613-B239-78055FEEF821}" presName="space" presStyleCnt="0"/>
      <dgm:spPr/>
    </dgm:pt>
    <dgm:pt modelId="{13EB8F89-AD14-4C92-AA4F-DE70DED7CB5A}" type="pres">
      <dgm:prSet presAssocID="{8EF73AC8-F911-4887-8516-880738658E2D}" presName="compositeB" presStyleCnt="0"/>
      <dgm:spPr/>
    </dgm:pt>
    <dgm:pt modelId="{CE051B86-EC95-4CB4-9663-C338AFFB0C96}" type="pres">
      <dgm:prSet presAssocID="{8EF73AC8-F911-4887-8516-880738658E2D}" presName="textB" presStyleLbl="revTx" presStyleIdx="1" presStyleCnt="11">
        <dgm:presLayoutVars>
          <dgm:bulletEnabled val="1"/>
        </dgm:presLayoutVars>
      </dgm:prSet>
      <dgm:spPr/>
    </dgm:pt>
    <dgm:pt modelId="{5014C32D-B5BA-4BEF-8549-ECFB532683E7}" type="pres">
      <dgm:prSet presAssocID="{8EF73AC8-F911-4887-8516-880738658E2D}" presName="circleB" presStyleLbl="node1" presStyleIdx="1" presStyleCnt="11"/>
      <dgm:spPr/>
    </dgm:pt>
    <dgm:pt modelId="{17F980EF-F3A1-4D56-BBE2-16244A5E273C}" type="pres">
      <dgm:prSet presAssocID="{8EF73AC8-F911-4887-8516-880738658E2D}" presName="spaceB" presStyleCnt="0"/>
      <dgm:spPr/>
    </dgm:pt>
    <dgm:pt modelId="{69E51D8C-3379-4CF9-BBDB-83A105DB3FAD}" type="pres">
      <dgm:prSet presAssocID="{DE62318A-8DCC-44D2-9E89-18B57E5FEED6}" presName="space" presStyleCnt="0"/>
      <dgm:spPr/>
    </dgm:pt>
    <dgm:pt modelId="{B17FD6E5-8974-4E97-8E04-139B3DA88C08}" type="pres">
      <dgm:prSet presAssocID="{548E7352-A39B-4199-886E-0E1690E8E3AA}" presName="compositeA" presStyleCnt="0"/>
      <dgm:spPr/>
    </dgm:pt>
    <dgm:pt modelId="{A412A51A-78A5-4A68-90DE-8020624ABF53}" type="pres">
      <dgm:prSet presAssocID="{548E7352-A39B-4199-886E-0E1690E8E3AA}" presName="textA" presStyleLbl="revTx" presStyleIdx="2" presStyleCnt="11" custLinFactNeighborX="-18340" custLinFactNeighborY="1242">
        <dgm:presLayoutVars>
          <dgm:bulletEnabled val="1"/>
        </dgm:presLayoutVars>
      </dgm:prSet>
      <dgm:spPr/>
    </dgm:pt>
    <dgm:pt modelId="{B0100D03-5CA4-443B-B32D-E585A34FD81F}" type="pres">
      <dgm:prSet presAssocID="{548E7352-A39B-4199-886E-0E1690E8E3AA}" presName="circleA" presStyleLbl="node1" presStyleIdx="2" presStyleCnt="11"/>
      <dgm:spPr/>
    </dgm:pt>
    <dgm:pt modelId="{B39791E1-D469-47DF-8BF8-2991CB0A9283}" type="pres">
      <dgm:prSet presAssocID="{548E7352-A39B-4199-886E-0E1690E8E3AA}" presName="spaceA" presStyleCnt="0"/>
      <dgm:spPr/>
    </dgm:pt>
    <dgm:pt modelId="{1372B6C4-0A84-44B0-9D9F-6BD1767F0252}" type="pres">
      <dgm:prSet presAssocID="{D489F961-796A-4CBF-88AC-FC903280DE43}" presName="space" presStyleCnt="0"/>
      <dgm:spPr/>
    </dgm:pt>
    <dgm:pt modelId="{12975C29-07C5-40F2-9CEE-1E6BE63C3E3F}" type="pres">
      <dgm:prSet presAssocID="{E1B39695-8C5E-4C35-9764-7F80DD372F28}" presName="compositeB" presStyleCnt="0"/>
      <dgm:spPr/>
    </dgm:pt>
    <dgm:pt modelId="{777AFDC4-B26F-4A5D-B2D5-02CC73EA436A}" type="pres">
      <dgm:prSet presAssocID="{E1B39695-8C5E-4C35-9764-7F80DD372F28}" presName="textB" presStyleLbl="revTx" presStyleIdx="3" presStyleCnt="11" custLinFactNeighborX="-14705" custLinFactNeighborY="-1790">
        <dgm:presLayoutVars>
          <dgm:bulletEnabled val="1"/>
        </dgm:presLayoutVars>
      </dgm:prSet>
      <dgm:spPr/>
    </dgm:pt>
    <dgm:pt modelId="{222F570E-ACE8-4CCD-8B9C-0C12220DCE2A}" type="pres">
      <dgm:prSet presAssocID="{E1B39695-8C5E-4C35-9764-7F80DD372F28}" presName="circleB" presStyleLbl="node1" presStyleIdx="3" presStyleCnt="11"/>
      <dgm:spPr/>
    </dgm:pt>
    <dgm:pt modelId="{16877205-DDF9-40CE-AB73-5E132C3D5C70}" type="pres">
      <dgm:prSet presAssocID="{E1B39695-8C5E-4C35-9764-7F80DD372F28}" presName="spaceB" presStyleCnt="0"/>
      <dgm:spPr/>
    </dgm:pt>
    <dgm:pt modelId="{2FB6DBC1-F1B6-44CE-BDC1-B68598F2390C}" type="pres">
      <dgm:prSet presAssocID="{6F7537A3-E61C-4563-ADDF-5EB55969FCFB}" presName="space" presStyleCnt="0"/>
      <dgm:spPr/>
    </dgm:pt>
    <dgm:pt modelId="{4679761C-1350-453C-A908-27186921D5BB}" type="pres">
      <dgm:prSet presAssocID="{CC55F81B-BB19-483F-9FC8-1954D8A90A18}" presName="compositeA" presStyleCnt="0"/>
      <dgm:spPr/>
    </dgm:pt>
    <dgm:pt modelId="{215C34EB-61D3-42CA-9AA6-0C0C901C51AB}" type="pres">
      <dgm:prSet presAssocID="{CC55F81B-BB19-483F-9FC8-1954D8A90A18}" presName="textA" presStyleLbl="revTx" presStyleIdx="4" presStyleCnt="11" custLinFactNeighborX="6952" custLinFactNeighborY="329">
        <dgm:presLayoutVars>
          <dgm:bulletEnabled val="1"/>
        </dgm:presLayoutVars>
      </dgm:prSet>
      <dgm:spPr/>
    </dgm:pt>
    <dgm:pt modelId="{D2C04FCD-C4C0-4EC6-BCC0-6541223568F9}" type="pres">
      <dgm:prSet presAssocID="{CC55F81B-BB19-483F-9FC8-1954D8A90A18}" presName="circleA" presStyleLbl="node1" presStyleIdx="4" presStyleCnt="11"/>
      <dgm:spPr/>
    </dgm:pt>
    <dgm:pt modelId="{9AF40855-3FED-4A4A-A19B-D698DA6B0F13}" type="pres">
      <dgm:prSet presAssocID="{CC55F81B-BB19-483F-9FC8-1954D8A90A18}" presName="spaceA" presStyleCnt="0"/>
      <dgm:spPr/>
    </dgm:pt>
    <dgm:pt modelId="{96D3A972-DA74-4111-9330-03DCB8E19226}" type="pres">
      <dgm:prSet presAssocID="{9AC301BE-7499-44B8-A498-05E93D429E30}" presName="space" presStyleCnt="0"/>
      <dgm:spPr/>
    </dgm:pt>
    <dgm:pt modelId="{ED653B04-0513-474E-86E5-B82F166D54E9}" type="pres">
      <dgm:prSet presAssocID="{66641067-A902-4083-8915-E7059862FD62}" presName="compositeB" presStyleCnt="0"/>
      <dgm:spPr/>
    </dgm:pt>
    <dgm:pt modelId="{FA148C73-0940-4C8A-84E5-A5B610BBE3CB}" type="pres">
      <dgm:prSet presAssocID="{66641067-A902-4083-8915-E7059862FD62}" presName="textB" presStyleLbl="revTx" presStyleIdx="5" presStyleCnt="11">
        <dgm:presLayoutVars>
          <dgm:bulletEnabled val="1"/>
        </dgm:presLayoutVars>
      </dgm:prSet>
      <dgm:spPr/>
    </dgm:pt>
    <dgm:pt modelId="{88E398E8-3A0F-4A58-83E8-D70182B78D0B}" type="pres">
      <dgm:prSet presAssocID="{66641067-A902-4083-8915-E7059862FD62}" presName="circleB" presStyleLbl="node1" presStyleIdx="5" presStyleCnt="11"/>
      <dgm:spPr/>
    </dgm:pt>
    <dgm:pt modelId="{5E57E61A-22C2-472C-9598-3A3B7BB71759}" type="pres">
      <dgm:prSet presAssocID="{66641067-A902-4083-8915-E7059862FD62}" presName="spaceB" presStyleCnt="0"/>
      <dgm:spPr/>
    </dgm:pt>
    <dgm:pt modelId="{02D918D6-5E43-4AE4-9604-A3878BE5C637}" type="pres">
      <dgm:prSet presAssocID="{E3B8E671-3EA3-4F10-88BA-59C57F46AB38}" presName="space" presStyleCnt="0"/>
      <dgm:spPr/>
    </dgm:pt>
    <dgm:pt modelId="{7B569161-5AB2-423E-8A31-DDBE39692F66}" type="pres">
      <dgm:prSet presAssocID="{BBAF26E5-FDC4-48CB-885F-92B295A94618}" presName="compositeA" presStyleCnt="0"/>
      <dgm:spPr/>
    </dgm:pt>
    <dgm:pt modelId="{2D8A86FD-7B27-42C5-9382-CE18CAF7B803}" type="pres">
      <dgm:prSet presAssocID="{BBAF26E5-FDC4-48CB-885F-92B295A94618}" presName="textA" presStyleLbl="revTx" presStyleIdx="6" presStyleCnt="11">
        <dgm:presLayoutVars>
          <dgm:bulletEnabled val="1"/>
        </dgm:presLayoutVars>
      </dgm:prSet>
      <dgm:spPr/>
    </dgm:pt>
    <dgm:pt modelId="{27DF884F-135C-43FE-8522-C5CB5AA69945}" type="pres">
      <dgm:prSet presAssocID="{BBAF26E5-FDC4-48CB-885F-92B295A94618}" presName="circleA" presStyleLbl="node1" presStyleIdx="6" presStyleCnt="11"/>
      <dgm:spPr/>
    </dgm:pt>
    <dgm:pt modelId="{59E9C961-EFD5-4DD2-9D60-66A58C039816}" type="pres">
      <dgm:prSet presAssocID="{BBAF26E5-FDC4-48CB-885F-92B295A94618}" presName="spaceA" presStyleCnt="0"/>
      <dgm:spPr/>
    </dgm:pt>
    <dgm:pt modelId="{8BEE3268-9A87-4FA0-97A4-0EA487C91C58}" type="pres">
      <dgm:prSet presAssocID="{1182A004-E769-4A79-8958-04F40BE89C39}" presName="space" presStyleCnt="0"/>
      <dgm:spPr/>
    </dgm:pt>
    <dgm:pt modelId="{43170708-9E89-4966-9D0A-5CF2BF2398B1}" type="pres">
      <dgm:prSet presAssocID="{B6C5E18C-F17C-475B-AAD0-79437CDB180E}" presName="compositeB" presStyleCnt="0"/>
      <dgm:spPr/>
    </dgm:pt>
    <dgm:pt modelId="{E00DAE30-FF19-4F4B-92B5-81C6E8FDD9F0}" type="pres">
      <dgm:prSet presAssocID="{B6C5E18C-F17C-475B-AAD0-79437CDB180E}" presName="textB" presStyleLbl="revTx" presStyleIdx="7" presStyleCnt="11">
        <dgm:presLayoutVars>
          <dgm:bulletEnabled val="1"/>
        </dgm:presLayoutVars>
      </dgm:prSet>
      <dgm:spPr/>
    </dgm:pt>
    <dgm:pt modelId="{D8558F51-0A52-44D1-8E57-7859A9D3BCD0}" type="pres">
      <dgm:prSet presAssocID="{B6C5E18C-F17C-475B-AAD0-79437CDB180E}" presName="circleB" presStyleLbl="node1" presStyleIdx="7" presStyleCnt="11"/>
      <dgm:spPr/>
    </dgm:pt>
    <dgm:pt modelId="{C0D03C10-AE7E-4869-9DB7-831F8385ABD0}" type="pres">
      <dgm:prSet presAssocID="{B6C5E18C-F17C-475B-AAD0-79437CDB180E}" presName="spaceB" presStyleCnt="0"/>
      <dgm:spPr/>
    </dgm:pt>
    <dgm:pt modelId="{78677FDF-A5CF-419D-99EC-C3560560BF95}" type="pres">
      <dgm:prSet presAssocID="{1511E13B-78D6-40C9-87B7-73FBBA5983AD}" presName="space" presStyleCnt="0"/>
      <dgm:spPr/>
    </dgm:pt>
    <dgm:pt modelId="{873B73C0-D467-4906-92D6-C4AE970E9209}" type="pres">
      <dgm:prSet presAssocID="{FD9FA666-BC80-4364-A57C-D304D50F0FE1}" presName="compositeA" presStyleCnt="0"/>
      <dgm:spPr/>
    </dgm:pt>
    <dgm:pt modelId="{63EADDB1-203E-4CC7-BBB7-FE726760BC09}" type="pres">
      <dgm:prSet presAssocID="{FD9FA666-BC80-4364-A57C-D304D50F0FE1}" presName="textA" presStyleLbl="revTx" presStyleIdx="8" presStyleCnt="11" custLinFactNeighborX="-2605" custLinFactNeighborY="-1228">
        <dgm:presLayoutVars>
          <dgm:bulletEnabled val="1"/>
        </dgm:presLayoutVars>
      </dgm:prSet>
      <dgm:spPr/>
    </dgm:pt>
    <dgm:pt modelId="{092820C9-C565-4B1C-A04D-EA6ABB34BFFD}" type="pres">
      <dgm:prSet presAssocID="{FD9FA666-BC80-4364-A57C-D304D50F0FE1}" presName="circleA" presStyleLbl="node1" presStyleIdx="8" presStyleCnt="11"/>
      <dgm:spPr/>
    </dgm:pt>
    <dgm:pt modelId="{38783BEE-FC93-4805-B332-E196AB3FA660}" type="pres">
      <dgm:prSet presAssocID="{FD9FA666-BC80-4364-A57C-D304D50F0FE1}" presName="spaceA" presStyleCnt="0"/>
      <dgm:spPr/>
    </dgm:pt>
    <dgm:pt modelId="{F038E807-F3F2-49B7-86D3-6F1E528904CB}" type="pres">
      <dgm:prSet presAssocID="{3FEFECE7-1A58-443D-B5F8-C6D243B521B4}" presName="space" presStyleCnt="0"/>
      <dgm:spPr/>
    </dgm:pt>
    <dgm:pt modelId="{1A60F2E9-8BF8-498F-92A1-F5D35A128C42}" type="pres">
      <dgm:prSet presAssocID="{9C3B2D4E-AEA4-4DD7-AC3B-DABE811A3951}" presName="compositeB" presStyleCnt="0"/>
      <dgm:spPr/>
    </dgm:pt>
    <dgm:pt modelId="{6291DB61-9AFF-4617-B939-8AADAA35F5A4}" type="pres">
      <dgm:prSet presAssocID="{9C3B2D4E-AEA4-4DD7-AC3B-DABE811A3951}" presName="textB" presStyleLbl="revTx" presStyleIdx="9" presStyleCnt="11">
        <dgm:presLayoutVars>
          <dgm:bulletEnabled val="1"/>
        </dgm:presLayoutVars>
      </dgm:prSet>
      <dgm:spPr/>
    </dgm:pt>
    <dgm:pt modelId="{78CEF5C8-4471-4451-BC88-4D4789E87E1E}" type="pres">
      <dgm:prSet presAssocID="{9C3B2D4E-AEA4-4DD7-AC3B-DABE811A3951}" presName="circleB" presStyleLbl="node1" presStyleIdx="9" presStyleCnt="11"/>
      <dgm:spPr/>
    </dgm:pt>
    <dgm:pt modelId="{A1AFF1F0-E813-4003-A9CF-2A3180E9D844}" type="pres">
      <dgm:prSet presAssocID="{9C3B2D4E-AEA4-4DD7-AC3B-DABE811A3951}" presName="spaceB" presStyleCnt="0"/>
      <dgm:spPr/>
    </dgm:pt>
    <dgm:pt modelId="{A91EEEB3-EFDA-48C7-AE57-FEC840404A6A}" type="pres">
      <dgm:prSet presAssocID="{B72F1B2C-92D7-448F-87C9-9B60C34B778D}" presName="space" presStyleCnt="0"/>
      <dgm:spPr/>
    </dgm:pt>
    <dgm:pt modelId="{41040836-2061-4CC3-8A3B-853C623C2E45}" type="pres">
      <dgm:prSet presAssocID="{286DD602-97FB-4C62-AF0F-F36767C0EB13}" presName="compositeA" presStyleCnt="0"/>
      <dgm:spPr/>
    </dgm:pt>
    <dgm:pt modelId="{CCDBDE77-799A-4937-9EBB-8B571318A876}" type="pres">
      <dgm:prSet presAssocID="{286DD602-97FB-4C62-AF0F-F36767C0EB13}" presName="textA" presStyleLbl="revTx" presStyleIdx="10" presStyleCnt="11">
        <dgm:presLayoutVars>
          <dgm:bulletEnabled val="1"/>
        </dgm:presLayoutVars>
      </dgm:prSet>
      <dgm:spPr/>
    </dgm:pt>
    <dgm:pt modelId="{D612639D-3B6F-4567-9E82-63F615E89AE6}" type="pres">
      <dgm:prSet presAssocID="{286DD602-97FB-4C62-AF0F-F36767C0EB13}" presName="circleA" presStyleLbl="node1" presStyleIdx="10" presStyleCnt="11"/>
      <dgm:spPr/>
    </dgm:pt>
    <dgm:pt modelId="{02F5DC68-1B33-403C-AF0C-27AF55C403F0}" type="pres">
      <dgm:prSet presAssocID="{286DD602-97FB-4C62-AF0F-F36767C0EB13}" presName="spaceA" presStyleCnt="0"/>
      <dgm:spPr/>
    </dgm:pt>
  </dgm:ptLst>
  <dgm:cxnLst>
    <dgm:cxn modelId="{7A4A0407-18C1-4683-AB00-9A557BB114F3}" srcId="{E33AB109-A1C0-4E08-AA85-5CC1D277A5A9}" destId="{B6C5E18C-F17C-475B-AAD0-79437CDB180E}" srcOrd="7" destOrd="0" parTransId="{0154A352-28FB-4C72-8387-457AE85B2ABC}" sibTransId="{1511E13B-78D6-40C9-87B7-73FBBA5983AD}"/>
    <dgm:cxn modelId="{87D56508-1950-4875-B5B6-8F1E6D4C0302}" type="presOf" srcId="{FD9FA666-BC80-4364-A57C-D304D50F0FE1}" destId="{63EADDB1-203E-4CC7-BBB7-FE726760BC09}" srcOrd="0" destOrd="0" presId="urn:microsoft.com/office/officeart/2005/8/layout/hProcess11"/>
    <dgm:cxn modelId="{65C2E30A-EB62-484B-9F22-E0E15A461121}" type="presOf" srcId="{6C03582F-BE08-422D-BDF9-71A178CE4B08}" destId="{4F8DBD32-96DB-402F-9C4A-47E92E0B3CC7}" srcOrd="0" destOrd="0" presId="urn:microsoft.com/office/officeart/2005/8/layout/hProcess11"/>
    <dgm:cxn modelId="{0636511A-718A-4A57-B2F9-5BACCE4273EA}" srcId="{E33AB109-A1C0-4E08-AA85-5CC1D277A5A9}" destId="{286DD602-97FB-4C62-AF0F-F36767C0EB13}" srcOrd="10" destOrd="0" parTransId="{59E82F26-AFED-4A28-A4E8-2DDA395BE2F5}" sibTransId="{1AF73724-A280-4CD9-93B5-400CFD09397D}"/>
    <dgm:cxn modelId="{38A2CC23-EBD6-4C3B-9897-D04C5D72E9CE}" type="presOf" srcId="{CC55F81B-BB19-483F-9FC8-1954D8A90A18}" destId="{215C34EB-61D3-42CA-9AA6-0C0C901C51AB}" srcOrd="0" destOrd="0" presId="urn:microsoft.com/office/officeart/2005/8/layout/hProcess11"/>
    <dgm:cxn modelId="{E5F27931-6E9A-4B7C-BC43-233148F04DAB}" srcId="{E33AB109-A1C0-4E08-AA85-5CC1D277A5A9}" destId="{8EF73AC8-F911-4887-8516-880738658E2D}" srcOrd="1" destOrd="0" parTransId="{9E505D0B-CDFB-4D64-BD2A-29D0D4F573E5}" sibTransId="{DE62318A-8DCC-44D2-9E89-18B57E5FEED6}"/>
    <dgm:cxn modelId="{80DD293A-5E47-4155-B3AB-C0142DF1D9FF}" srcId="{E33AB109-A1C0-4E08-AA85-5CC1D277A5A9}" destId="{FD9FA666-BC80-4364-A57C-D304D50F0FE1}" srcOrd="8" destOrd="0" parTransId="{EBFB6B26-B4B3-42AA-A8C1-A95B390CD0A6}" sibTransId="{3FEFECE7-1A58-443D-B5F8-C6D243B521B4}"/>
    <dgm:cxn modelId="{B3336B5F-2370-4872-8A1C-1D6FDB248A9E}" type="presOf" srcId="{BBAF26E5-FDC4-48CB-885F-92B295A94618}" destId="{2D8A86FD-7B27-42C5-9382-CE18CAF7B803}" srcOrd="0" destOrd="0" presId="urn:microsoft.com/office/officeart/2005/8/layout/hProcess11"/>
    <dgm:cxn modelId="{A8BBA75F-2E10-4C4D-B11A-38649EB62408}" srcId="{E33AB109-A1C0-4E08-AA85-5CC1D277A5A9}" destId="{E1B39695-8C5E-4C35-9764-7F80DD372F28}" srcOrd="3" destOrd="0" parTransId="{115F2BD9-7FDD-40FB-97E4-BB64E4A8572B}" sibTransId="{6F7537A3-E61C-4563-ADDF-5EB55969FCFB}"/>
    <dgm:cxn modelId="{E7417E62-FA74-4FD9-9CA9-401E0BCFA897}" type="presOf" srcId="{66641067-A902-4083-8915-E7059862FD62}" destId="{FA148C73-0940-4C8A-84E5-A5B610BBE3CB}" srcOrd="0" destOrd="0" presId="urn:microsoft.com/office/officeart/2005/8/layout/hProcess11"/>
    <dgm:cxn modelId="{D70C6665-544C-4357-BEC0-7D52B4AE8159}" srcId="{E33AB109-A1C0-4E08-AA85-5CC1D277A5A9}" destId="{9C3B2D4E-AEA4-4DD7-AC3B-DABE811A3951}" srcOrd="9" destOrd="0" parTransId="{68A09DD7-704F-4E09-BE21-D5A0E24F1122}" sibTransId="{B72F1B2C-92D7-448F-87C9-9B60C34B778D}"/>
    <dgm:cxn modelId="{0778F769-D365-4F63-A4CF-3B9266AF540E}" type="presOf" srcId="{E33AB109-A1C0-4E08-AA85-5CC1D277A5A9}" destId="{F24E35FA-0937-4D32-AAE3-421C5C70B08F}" srcOrd="0" destOrd="0" presId="urn:microsoft.com/office/officeart/2005/8/layout/hProcess11"/>
    <dgm:cxn modelId="{C0A6294B-6765-408A-BCAC-EEB2D3620797}" type="presOf" srcId="{9C3B2D4E-AEA4-4DD7-AC3B-DABE811A3951}" destId="{6291DB61-9AFF-4617-B939-8AADAA35F5A4}" srcOrd="0" destOrd="0" presId="urn:microsoft.com/office/officeart/2005/8/layout/hProcess11"/>
    <dgm:cxn modelId="{4996A974-D0B6-4E64-B5C9-90BEB27CC733}" type="presOf" srcId="{548E7352-A39B-4199-886E-0E1690E8E3AA}" destId="{A412A51A-78A5-4A68-90DE-8020624ABF53}" srcOrd="0" destOrd="0" presId="urn:microsoft.com/office/officeart/2005/8/layout/hProcess11"/>
    <dgm:cxn modelId="{EEC36D76-06B2-46F6-891E-C8340324DAC7}" srcId="{E33AB109-A1C0-4E08-AA85-5CC1D277A5A9}" destId="{548E7352-A39B-4199-886E-0E1690E8E3AA}" srcOrd="2" destOrd="0" parTransId="{456217ED-B398-4DE2-A7FE-12BE16B37CAA}" sibTransId="{D489F961-796A-4CBF-88AC-FC903280DE43}"/>
    <dgm:cxn modelId="{1AA6FE87-2DD4-4D27-BE65-940F2ACB1260}" srcId="{E33AB109-A1C0-4E08-AA85-5CC1D277A5A9}" destId="{BBAF26E5-FDC4-48CB-885F-92B295A94618}" srcOrd="6" destOrd="0" parTransId="{53BDCE3C-AAC4-49C2-9709-CA33D0D64131}" sibTransId="{1182A004-E769-4A79-8958-04F40BE89C39}"/>
    <dgm:cxn modelId="{A826FC90-E989-4409-882C-853903A3C776}" srcId="{E33AB109-A1C0-4E08-AA85-5CC1D277A5A9}" destId="{66641067-A902-4083-8915-E7059862FD62}" srcOrd="5" destOrd="0" parTransId="{B52642A1-BE8E-4D99-8020-4D541E0C0EC1}" sibTransId="{E3B8E671-3EA3-4F10-88BA-59C57F46AB38}"/>
    <dgm:cxn modelId="{8C05A299-C081-45C7-B44B-ED729788F3C7}" type="presOf" srcId="{B6C5E18C-F17C-475B-AAD0-79437CDB180E}" destId="{E00DAE30-FF19-4F4B-92B5-81C6E8FDD9F0}" srcOrd="0" destOrd="0" presId="urn:microsoft.com/office/officeart/2005/8/layout/hProcess11"/>
    <dgm:cxn modelId="{275EE9C1-DBDD-4008-85A5-CD8B2AEEC0E9}" srcId="{E33AB109-A1C0-4E08-AA85-5CC1D277A5A9}" destId="{CC55F81B-BB19-483F-9FC8-1954D8A90A18}" srcOrd="4" destOrd="0" parTransId="{DB67322D-6A63-49BB-95CD-93106DF14209}" sibTransId="{9AC301BE-7499-44B8-A498-05E93D429E30}"/>
    <dgm:cxn modelId="{666FE0C4-DE75-41F3-9645-AF5CDDE98B84}" srcId="{E33AB109-A1C0-4E08-AA85-5CC1D277A5A9}" destId="{6C03582F-BE08-422D-BDF9-71A178CE4B08}" srcOrd="0" destOrd="0" parTransId="{BFAA1CDA-40F9-4DEF-8123-8F988FDC6B2B}" sibTransId="{DB77BA38-912E-4613-B239-78055FEEF821}"/>
    <dgm:cxn modelId="{388A8BCB-D813-4FF0-9A8B-DAC94ADF30F5}" type="presOf" srcId="{8EF73AC8-F911-4887-8516-880738658E2D}" destId="{CE051B86-EC95-4CB4-9663-C338AFFB0C96}" srcOrd="0" destOrd="0" presId="urn:microsoft.com/office/officeart/2005/8/layout/hProcess11"/>
    <dgm:cxn modelId="{B1A5DCE3-88B3-43F1-A0E0-4BD17DCA0169}" type="presOf" srcId="{E1B39695-8C5E-4C35-9764-7F80DD372F28}" destId="{777AFDC4-B26F-4A5D-B2D5-02CC73EA436A}" srcOrd="0" destOrd="0" presId="urn:microsoft.com/office/officeart/2005/8/layout/hProcess11"/>
    <dgm:cxn modelId="{B7A308EC-E745-47DB-A408-3E2A6B18A5B7}" type="presOf" srcId="{286DD602-97FB-4C62-AF0F-F36767C0EB13}" destId="{CCDBDE77-799A-4937-9EBB-8B571318A876}" srcOrd="0" destOrd="0" presId="urn:microsoft.com/office/officeart/2005/8/layout/hProcess11"/>
    <dgm:cxn modelId="{EE329BE5-4D89-4229-8594-403FCD228F34}" type="presParOf" srcId="{F24E35FA-0937-4D32-AAE3-421C5C70B08F}" destId="{D928FC81-4807-4860-A174-57C1BEB45532}" srcOrd="0" destOrd="0" presId="urn:microsoft.com/office/officeart/2005/8/layout/hProcess11"/>
    <dgm:cxn modelId="{212BED8D-25BA-43A5-A3FB-D78CCC4E247D}" type="presParOf" srcId="{F24E35FA-0937-4D32-AAE3-421C5C70B08F}" destId="{7A6B5BBA-8F1C-45E7-AE30-89DED1F7DCA9}" srcOrd="1" destOrd="0" presId="urn:microsoft.com/office/officeart/2005/8/layout/hProcess11"/>
    <dgm:cxn modelId="{091BA164-DD64-4B3C-8F97-ABEB55D901C8}" type="presParOf" srcId="{7A6B5BBA-8F1C-45E7-AE30-89DED1F7DCA9}" destId="{AC38062C-5B4A-430C-8743-5715364A092F}" srcOrd="0" destOrd="0" presId="urn:microsoft.com/office/officeart/2005/8/layout/hProcess11"/>
    <dgm:cxn modelId="{BD519EC7-5085-499F-8A7F-D7C72FAFD41E}" type="presParOf" srcId="{AC38062C-5B4A-430C-8743-5715364A092F}" destId="{4F8DBD32-96DB-402F-9C4A-47E92E0B3CC7}" srcOrd="0" destOrd="0" presId="urn:microsoft.com/office/officeart/2005/8/layout/hProcess11"/>
    <dgm:cxn modelId="{5E347B22-D3CE-43CB-A3DF-E5B469DF5949}" type="presParOf" srcId="{AC38062C-5B4A-430C-8743-5715364A092F}" destId="{5C6DAE9C-6431-4317-BE14-B8B6FC32AB55}" srcOrd="1" destOrd="0" presId="urn:microsoft.com/office/officeart/2005/8/layout/hProcess11"/>
    <dgm:cxn modelId="{55FEFEAE-7D4D-41DF-8A40-B6004CF9C730}" type="presParOf" srcId="{AC38062C-5B4A-430C-8743-5715364A092F}" destId="{53486C1F-81D4-438B-8AEE-D3E94E091C4D}" srcOrd="2" destOrd="0" presId="urn:microsoft.com/office/officeart/2005/8/layout/hProcess11"/>
    <dgm:cxn modelId="{0172554E-EA2E-48BB-AE78-FEA1ACABBA2F}" type="presParOf" srcId="{7A6B5BBA-8F1C-45E7-AE30-89DED1F7DCA9}" destId="{B47A1944-BE3E-45FB-BAC4-D7690BBF050C}" srcOrd="1" destOrd="0" presId="urn:microsoft.com/office/officeart/2005/8/layout/hProcess11"/>
    <dgm:cxn modelId="{C4DD2B92-46D2-4C22-AB58-DCE6287E01EB}" type="presParOf" srcId="{7A6B5BBA-8F1C-45E7-AE30-89DED1F7DCA9}" destId="{13EB8F89-AD14-4C92-AA4F-DE70DED7CB5A}" srcOrd="2" destOrd="0" presId="urn:microsoft.com/office/officeart/2005/8/layout/hProcess11"/>
    <dgm:cxn modelId="{2DA34C24-0F49-4B44-A60E-C18F5985C914}" type="presParOf" srcId="{13EB8F89-AD14-4C92-AA4F-DE70DED7CB5A}" destId="{CE051B86-EC95-4CB4-9663-C338AFFB0C96}" srcOrd="0" destOrd="0" presId="urn:microsoft.com/office/officeart/2005/8/layout/hProcess11"/>
    <dgm:cxn modelId="{849F648B-9CB8-4B76-9A77-24FE79B7E3CB}" type="presParOf" srcId="{13EB8F89-AD14-4C92-AA4F-DE70DED7CB5A}" destId="{5014C32D-B5BA-4BEF-8549-ECFB532683E7}" srcOrd="1" destOrd="0" presId="urn:microsoft.com/office/officeart/2005/8/layout/hProcess11"/>
    <dgm:cxn modelId="{F3FD2C5B-DDA5-4652-BBF0-A3D74B84648D}" type="presParOf" srcId="{13EB8F89-AD14-4C92-AA4F-DE70DED7CB5A}" destId="{17F980EF-F3A1-4D56-BBE2-16244A5E273C}" srcOrd="2" destOrd="0" presId="urn:microsoft.com/office/officeart/2005/8/layout/hProcess11"/>
    <dgm:cxn modelId="{992BAAB2-9CF8-4517-8B65-A02DAD420CEF}" type="presParOf" srcId="{7A6B5BBA-8F1C-45E7-AE30-89DED1F7DCA9}" destId="{69E51D8C-3379-4CF9-BBDB-83A105DB3FAD}" srcOrd="3" destOrd="0" presId="urn:microsoft.com/office/officeart/2005/8/layout/hProcess11"/>
    <dgm:cxn modelId="{5B5EC72F-7DE8-4487-9962-9F4873B97587}" type="presParOf" srcId="{7A6B5BBA-8F1C-45E7-AE30-89DED1F7DCA9}" destId="{B17FD6E5-8974-4E97-8E04-139B3DA88C08}" srcOrd="4" destOrd="0" presId="urn:microsoft.com/office/officeart/2005/8/layout/hProcess11"/>
    <dgm:cxn modelId="{60731EBE-E399-49C6-B2B2-4001F4FF0437}" type="presParOf" srcId="{B17FD6E5-8974-4E97-8E04-139B3DA88C08}" destId="{A412A51A-78A5-4A68-90DE-8020624ABF53}" srcOrd="0" destOrd="0" presId="urn:microsoft.com/office/officeart/2005/8/layout/hProcess11"/>
    <dgm:cxn modelId="{210C42DF-0DF6-4849-8E4D-2ACE9127CF1E}" type="presParOf" srcId="{B17FD6E5-8974-4E97-8E04-139B3DA88C08}" destId="{B0100D03-5CA4-443B-B32D-E585A34FD81F}" srcOrd="1" destOrd="0" presId="urn:microsoft.com/office/officeart/2005/8/layout/hProcess11"/>
    <dgm:cxn modelId="{645DA4C8-2B8F-47BE-8295-376CE56B17A2}" type="presParOf" srcId="{B17FD6E5-8974-4E97-8E04-139B3DA88C08}" destId="{B39791E1-D469-47DF-8BF8-2991CB0A9283}" srcOrd="2" destOrd="0" presId="urn:microsoft.com/office/officeart/2005/8/layout/hProcess11"/>
    <dgm:cxn modelId="{961CB693-EF79-41E5-A4E8-C9FF6F7A0123}" type="presParOf" srcId="{7A6B5BBA-8F1C-45E7-AE30-89DED1F7DCA9}" destId="{1372B6C4-0A84-44B0-9D9F-6BD1767F0252}" srcOrd="5" destOrd="0" presId="urn:microsoft.com/office/officeart/2005/8/layout/hProcess11"/>
    <dgm:cxn modelId="{71C59515-5590-4A9E-B1C4-1264546E5F38}" type="presParOf" srcId="{7A6B5BBA-8F1C-45E7-AE30-89DED1F7DCA9}" destId="{12975C29-07C5-40F2-9CEE-1E6BE63C3E3F}" srcOrd="6" destOrd="0" presId="urn:microsoft.com/office/officeart/2005/8/layout/hProcess11"/>
    <dgm:cxn modelId="{1EA2A422-55CD-4D5E-9E9D-E95A7B1B81C4}" type="presParOf" srcId="{12975C29-07C5-40F2-9CEE-1E6BE63C3E3F}" destId="{777AFDC4-B26F-4A5D-B2D5-02CC73EA436A}" srcOrd="0" destOrd="0" presId="urn:microsoft.com/office/officeart/2005/8/layout/hProcess11"/>
    <dgm:cxn modelId="{E3268482-941B-4F7F-902C-68AB11ACF8C8}" type="presParOf" srcId="{12975C29-07C5-40F2-9CEE-1E6BE63C3E3F}" destId="{222F570E-ACE8-4CCD-8B9C-0C12220DCE2A}" srcOrd="1" destOrd="0" presId="urn:microsoft.com/office/officeart/2005/8/layout/hProcess11"/>
    <dgm:cxn modelId="{B32EE4DC-3358-499C-AA1A-8F9EB5601003}" type="presParOf" srcId="{12975C29-07C5-40F2-9CEE-1E6BE63C3E3F}" destId="{16877205-DDF9-40CE-AB73-5E132C3D5C70}" srcOrd="2" destOrd="0" presId="urn:microsoft.com/office/officeart/2005/8/layout/hProcess11"/>
    <dgm:cxn modelId="{F13C9327-5FAA-4A57-825E-5A061E3D5ECA}" type="presParOf" srcId="{7A6B5BBA-8F1C-45E7-AE30-89DED1F7DCA9}" destId="{2FB6DBC1-F1B6-44CE-BDC1-B68598F2390C}" srcOrd="7" destOrd="0" presId="urn:microsoft.com/office/officeart/2005/8/layout/hProcess11"/>
    <dgm:cxn modelId="{A7B8B346-19E3-499B-9C42-542F172A9F23}" type="presParOf" srcId="{7A6B5BBA-8F1C-45E7-AE30-89DED1F7DCA9}" destId="{4679761C-1350-453C-A908-27186921D5BB}" srcOrd="8" destOrd="0" presId="urn:microsoft.com/office/officeart/2005/8/layout/hProcess11"/>
    <dgm:cxn modelId="{A236627A-EEE2-4BC8-AB3C-59C2014106E2}" type="presParOf" srcId="{4679761C-1350-453C-A908-27186921D5BB}" destId="{215C34EB-61D3-42CA-9AA6-0C0C901C51AB}" srcOrd="0" destOrd="0" presId="urn:microsoft.com/office/officeart/2005/8/layout/hProcess11"/>
    <dgm:cxn modelId="{1CC92B92-2529-4913-A34C-CEAE838D2FDF}" type="presParOf" srcId="{4679761C-1350-453C-A908-27186921D5BB}" destId="{D2C04FCD-C4C0-4EC6-BCC0-6541223568F9}" srcOrd="1" destOrd="0" presId="urn:microsoft.com/office/officeart/2005/8/layout/hProcess11"/>
    <dgm:cxn modelId="{2657846D-DBB8-46B1-82FA-45FA6A7CF8B8}" type="presParOf" srcId="{4679761C-1350-453C-A908-27186921D5BB}" destId="{9AF40855-3FED-4A4A-A19B-D698DA6B0F13}" srcOrd="2" destOrd="0" presId="urn:microsoft.com/office/officeart/2005/8/layout/hProcess11"/>
    <dgm:cxn modelId="{F0F42F86-9EFD-460B-929D-B6D77CC95168}" type="presParOf" srcId="{7A6B5BBA-8F1C-45E7-AE30-89DED1F7DCA9}" destId="{96D3A972-DA74-4111-9330-03DCB8E19226}" srcOrd="9" destOrd="0" presId="urn:microsoft.com/office/officeart/2005/8/layout/hProcess11"/>
    <dgm:cxn modelId="{28D9A1F3-C03E-410A-B172-3FED81ADF89E}" type="presParOf" srcId="{7A6B5BBA-8F1C-45E7-AE30-89DED1F7DCA9}" destId="{ED653B04-0513-474E-86E5-B82F166D54E9}" srcOrd="10" destOrd="0" presId="urn:microsoft.com/office/officeart/2005/8/layout/hProcess11"/>
    <dgm:cxn modelId="{8FAD3DE0-E153-4165-A8AD-8277540D5BAF}" type="presParOf" srcId="{ED653B04-0513-474E-86E5-B82F166D54E9}" destId="{FA148C73-0940-4C8A-84E5-A5B610BBE3CB}" srcOrd="0" destOrd="0" presId="urn:microsoft.com/office/officeart/2005/8/layout/hProcess11"/>
    <dgm:cxn modelId="{8A00B3C2-420A-441E-980C-F36C6BE4A75A}" type="presParOf" srcId="{ED653B04-0513-474E-86E5-B82F166D54E9}" destId="{88E398E8-3A0F-4A58-83E8-D70182B78D0B}" srcOrd="1" destOrd="0" presId="urn:microsoft.com/office/officeart/2005/8/layout/hProcess11"/>
    <dgm:cxn modelId="{14ABDC1B-CE25-47C1-86EF-39DC5A1EC0C3}" type="presParOf" srcId="{ED653B04-0513-474E-86E5-B82F166D54E9}" destId="{5E57E61A-22C2-472C-9598-3A3B7BB71759}" srcOrd="2" destOrd="0" presId="urn:microsoft.com/office/officeart/2005/8/layout/hProcess11"/>
    <dgm:cxn modelId="{154A3659-58EA-4AB6-83BC-EA66AA0EB754}" type="presParOf" srcId="{7A6B5BBA-8F1C-45E7-AE30-89DED1F7DCA9}" destId="{02D918D6-5E43-4AE4-9604-A3878BE5C637}" srcOrd="11" destOrd="0" presId="urn:microsoft.com/office/officeart/2005/8/layout/hProcess11"/>
    <dgm:cxn modelId="{91033BDD-B218-4ECC-9307-360C0A38FE80}" type="presParOf" srcId="{7A6B5BBA-8F1C-45E7-AE30-89DED1F7DCA9}" destId="{7B569161-5AB2-423E-8A31-DDBE39692F66}" srcOrd="12" destOrd="0" presId="urn:microsoft.com/office/officeart/2005/8/layout/hProcess11"/>
    <dgm:cxn modelId="{66DF1741-2947-4146-B1F5-3C27CBF3E2D7}" type="presParOf" srcId="{7B569161-5AB2-423E-8A31-DDBE39692F66}" destId="{2D8A86FD-7B27-42C5-9382-CE18CAF7B803}" srcOrd="0" destOrd="0" presId="urn:microsoft.com/office/officeart/2005/8/layout/hProcess11"/>
    <dgm:cxn modelId="{6CD51BFE-18EA-410A-84D3-9FC76462ACB7}" type="presParOf" srcId="{7B569161-5AB2-423E-8A31-DDBE39692F66}" destId="{27DF884F-135C-43FE-8522-C5CB5AA69945}" srcOrd="1" destOrd="0" presId="urn:microsoft.com/office/officeart/2005/8/layout/hProcess11"/>
    <dgm:cxn modelId="{A4DDF1D9-86B3-4847-A593-7F263A7F64FA}" type="presParOf" srcId="{7B569161-5AB2-423E-8A31-DDBE39692F66}" destId="{59E9C961-EFD5-4DD2-9D60-66A58C039816}" srcOrd="2" destOrd="0" presId="urn:microsoft.com/office/officeart/2005/8/layout/hProcess11"/>
    <dgm:cxn modelId="{E29C5A72-8C28-4DDD-972E-2A35874B8BCB}" type="presParOf" srcId="{7A6B5BBA-8F1C-45E7-AE30-89DED1F7DCA9}" destId="{8BEE3268-9A87-4FA0-97A4-0EA487C91C58}" srcOrd="13" destOrd="0" presId="urn:microsoft.com/office/officeart/2005/8/layout/hProcess11"/>
    <dgm:cxn modelId="{8D1EAEEB-90ED-4185-889B-FF3569C9475F}" type="presParOf" srcId="{7A6B5BBA-8F1C-45E7-AE30-89DED1F7DCA9}" destId="{43170708-9E89-4966-9D0A-5CF2BF2398B1}" srcOrd="14" destOrd="0" presId="urn:microsoft.com/office/officeart/2005/8/layout/hProcess11"/>
    <dgm:cxn modelId="{BECC603A-1939-41AF-A35E-27F783B6505D}" type="presParOf" srcId="{43170708-9E89-4966-9D0A-5CF2BF2398B1}" destId="{E00DAE30-FF19-4F4B-92B5-81C6E8FDD9F0}" srcOrd="0" destOrd="0" presId="urn:microsoft.com/office/officeart/2005/8/layout/hProcess11"/>
    <dgm:cxn modelId="{7D3D728A-3499-4726-8CBE-23649DB2EA1B}" type="presParOf" srcId="{43170708-9E89-4966-9D0A-5CF2BF2398B1}" destId="{D8558F51-0A52-44D1-8E57-7859A9D3BCD0}" srcOrd="1" destOrd="0" presId="urn:microsoft.com/office/officeart/2005/8/layout/hProcess11"/>
    <dgm:cxn modelId="{3BC8A1B9-02B4-4CCE-AA17-4F0031A43A8D}" type="presParOf" srcId="{43170708-9E89-4966-9D0A-5CF2BF2398B1}" destId="{C0D03C10-AE7E-4869-9DB7-831F8385ABD0}" srcOrd="2" destOrd="0" presId="urn:microsoft.com/office/officeart/2005/8/layout/hProcess11"/>
    <dgm:cxn modelId="{00256671-939A-4B93-976D-8EEA670FA420}" type="presParOf" srcId="{7A6B5BBA-8F1C-45E7-AE30-89DED1F7DCA9}" destId="{78677FDF-A5CF-419D-99EC-C3560560BF95}" srcOrd="15" destOrd="0" presId="urn:microsoft.com/office/officeart/2005/8/layout/hProcess11"/>
    <dgm:cxn modelId="{E43D4154-553B-4513-98D1-2CE358BC1E2D}" type="presParOf" srcId="{7A6B5BBA-8F1C-45E7-AE30-89DED1F7DCA9}" destId="{873B73C0-D467-4906-92D6-C4AE970E9209}" srcOrd="16" destOrd="0" presId="urn:microsoft.com/office/officeart/2005/8/layout/hProcess11"/>
    <dgm:cxn modelId="{562B523E-DB76-4A7C-87ED-DB81088EA220}" type="presParOf" srcId="{873B73C0-D467-4906-92D6-C4AE970E9209}" destId="{63EADDB1-203E-4CC7-BBB7-FE726760BC09}" srcOrd="0" destOrd="0" presId="urn:microsoft.com/office/officeart/2005/8/layout/hProcess11"/>
    <dgm:cxn modelId="{217EAAEE-7BA7-4851-AC12-5617CA13EBDC}" type="presParOf" srcId="{873B73C0-D467-4906-92D6-C4AE970E9209}" destId="{092820C9-C565-4B1C-A04D-EA6ABB34BFFD}" srcOrd="1" destOrd="0" presId="urn:microsoft.com/office/officeart/2005/8/layout/hProcess11"/>
    <dgm:cxn modelId="{F13B34DB-BE55-435C-9AA8-2553A6B480E9}" type="presParOf" srcId="{873B73C0-D467-4906-92D6-C4AE970E9209}" destId="{38783BEE-FC93-4805-B332-E196AB3FA660}" srcOrd="2" destOrd="0" presId="urn:microsoft.com/office/officeart/2005/8/layout/hProcess11"/>
    <dgm:cxn modelId="{E40D7BD3-A690-42E9-9F4D-F54D8D174DE6}" type="presParOf" srcId="{7A6B5BBA-8F1C-45E7-AE30-89DED1F7DCA9}" destId="{F038E807-F3F2-49B7-86D3-6F1E528904CB}" srcOrd="17" destOrd="0" presId="urn:microsoft.com/office/officeart/2005/8/layout/hProcess11"/>
    <dgm:cxn modelId="{BBCF029C-6BEB-4D08-87E8-5C8DCA09D1EE}" type="presParOf" srcId="{7A6B5BBA-8F1C-45E7-AE30-89DED1F7DCA9}" destId="{1A60F2E9-8BF8-498F-92A1-F5D35A128C42}" srcOrd="18" destOrd="0" presId="urn:microsoft.com/office/officeart/2005/8/layout/hProcess11"/>
    <dgm:cxn modelId="{6F0F3CDF-BF08-4837-96CB-84F6497D6754}" type="presParOf" srcId="{1A60F2E9-8BF8-498F-92A1-F5D35A128C42}" destId="{6291DB61-9AFF-4617-B939-8AADAA35F5A4}" srcOrd="0" destOrd="0" presId="urn:microsoft.com/office/officeart/2005/8/layout/hProcess11"/>
    <dgm:cxn modelId="{6A918BEA-0144-42C5-910A-64D322A36E63}" type="presParOf" srcId="{1A60F2E9-8BF8-498F-92A1-F5D35A128C42}" destId="{78CEF5C8-4471-4451-BC88-4D4789E87E1E}" srcOrd="1" destOrd="0" presId="urn:microsoft.com/office/officeart/2005/8/layout/hProcess11"/>
    <dgm:cxn modelId="{B1DB5B04-3E0F-479A-B11F-DDD4E4160067}" type="presParOf" srcId="{1A60F2E9-8BF8-498F-92A1-F5D35A128C42}" destId="{A1AFF1F0-E813-4003-A9CF-2A3180E9D844}" srcOrd="2" destOrd="0" presId="urn:microsoft.com/office/officeart/2005/8/layout/hProcess11"/>
    <dgm:cxn modelId="{AD29F6EC-CD40-4888-85E5-193E1B54A316}" type="presParOf" srcId="{7A6B5BBA-8F1C-45E7-AE30-89DED1F7DCA9}" destId="{A91EEEB3-EFDA-48C7-AE57-FEC840404A6A}" srcOrd="19" destOrd="0" presId="urn:microsoft.com/office/officeart/2005/8/layout/hProcess11"/>
    <dgm:cxn modelId="{078A61CB-28E0-4119-806B-6E3183BCAB49}" type="presParOf" srcId="{7A6B5BBA-8F1C-45E7-AE30-89DED1F7DCA9}" destId="{41040836-2061-4CC3-8A3B-853C623C2E45}" srcOrd="20" destOrd="0" presId="urn:microsoft.com/office/officeart/2005/8/layout/hProcess11"/>
    <dgm:cxn modelId="{3483A53E-CFC5-4302-8478-A6F2545B3F3C}" type="presParOf" srcId="{41040836-2061-4CC3-8A3B-853C623C2E45}" destId="{CCDBDE77-799A-4937-9EBB-8B571318A876}" srcOrd="0" destOrd="0" presId="urn:microsoft.com/office/officeart/2005/8/layout/hProcess11"/>
    <dgm:cxn modelId="{4BE832FE-BE31-4033-A5DE-1EF9FE9506B8}" type="presParOf" srcId="{41040836-2061-4CC3-8A3B-853C623C2E45}" destId="{D612639D-3B6F-4567-9E82-63F615E89AE6}" srcOrd="1" destOrd="0" presId="urn:microsoft.com/office/officeart/2005/8/layout/hProcess11"/>
    <dgm:cxn modelId="{61AB4C8C-AC23-46D9-8496-251291CCB456}" type="presParOf" srcId="{41040836-2061-4CC3-8A3B-853C623C2E45}" destId="{02F5DC68-1B33-403C-AF0C-27AF55C403F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3AB109-A1C0-4E08-AA85-5CC1D277A5A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C03582F-BE08-422D-BDF9-71A178CE4B08}">
      <dgm:prSet phldrT="[Text]"/>
      <dgm:spPr/>
      <dgm:t>
        <a:bodyPr/>
        <a:lstStyle/>
        <a:p>
          <a:r>
            <a:rPr lang="en-US" dirty="0"/>
            <a:t>Project Kickoff</a:t>
          </a:r>
        </a:p>
      </dgm:t>
    </dgm:pt>
    <dgm:pt modelId="{BFAA1CDA-40F9-4DEF-8123-8F988FDC6B2B}" type="parTrans" cxnId="{666FE0C4-DE75-41F3-9645-AF5CDDE98B84}">
      <dgm:prSet/>
      <dgm:spPr/>
      <dgm:t>
        <a:bodyPr/>
        <a:lstStyle/>
        <a:p>
          <a:endParaRPr lang="en-US"/>
        </a:p>
      </dgm:t>
    </dgm:pt>
    <dgm:pt modelId="{DB77BA38-912E-4613-B239-78055FEEF821}" type="sibTrans" cxnId="{666FE0C4-DE75-41F3-9645-AF5CDDE98B84}">
      <dgm:prSet/>
      <dgm:spPr/>
      <dgm:t>
        <a:bodyPr/>
        <a:lstStyle/>
        <a:p>
          <a:endParaRPr lang="en-US"/>
        </a:p>
      </dgm:t>
    </dgm:pt>
    <dgm:pt modelId="{8EF73AC8-F911-4887-8516-880738658E2D}">
      <dgm:prSet phldrT="[Text]"/>
      <dgm:spPr/>
      <dgm:t>
        <a:bodyPr/>
        <a:lstStyle/>
        <a:p>
          <a:r>
            <a:rPr lang="en-US" dirty="0"/>
            <a:t>Design Workshops</a:t>
          </a:r>
        </a:p>
        <a:p>
          <a:r>
            <a:rPr lang="en-US" dirty="0"/>
            <a:t>(1 weeks)</a:t>
          </a:r>
        </a:p>
      </dgm:t>
    </dgm:pt>
    <dgm:pt modelId="{9E505D0B-CDFB-4D64-BD2A-29D0D4F573E5}" type="parTrans" cxnId="{E5F27931-6E9A-4B7C-BC43-233148F04DAB}">
      <dgm:prSet/>
      <dgm:spPr/>
      <dgm:t>
        <a:bodyPr/>
        <a:lstStyle/>
        <a:p>
          <a:endParaRPr lang="en-US"/>
        </a:p>
      </dgm:t>
    </dgm:pt>
    <dgm:pt modelId="{DE62318A-8DCC-44D2-9E89-18B57E5FEED6}" type="sibTrans" cxnId="{E5F27931-6E9A-4B7C-BC43-233148F04DAB}">
      <dgm:prSet/>
      <dgm:spPr/>
      <dgm:t>
        <a:bodyPr/>
        <a:lstStyle/>
        <a:p>
          <a:endParaRPr lang="en-US"/>
        </a:p>
      </dgm:t>
    </dgm:pt>
    <dgm:pt modelId="{548E7352-A39B-4199-886E-0E1690E8E3AA}">
      <dgm:prSet phldrT="[Text]"/>
      <dgm:spPr/>
      <dgm:t>
        <a:bodyPr/>
        <a:lstStyle/>
        <a:p>
          <a:pPr algn="ctr"/>
          <a:r>
            <a:rPr lang="en-US" dirty="0"/>
            <a:t>FNE Training</a:t>
          </a:r>
        </a:p>
        <a:p>
          <a:pPr algn="ctr"/>
          <a:r>
            <a:rPr lang="en-US" dirty="0"/>
            <a:t>(1 week)</a:t>
          </a:r>
        </a:p>
      </dgm:t>
    </dgm:pt>
    <dgm:pt modelId="{456217ED-B398-4DE2-A7FE-12BE16B37CAA}" type="parTrans" cxnId="{EEC36D76-06B2-46F6-891E-C8340324DAC7}">
      <dgm:prSet/>
      <dgm:spPr/>
      <dgm:t>
        <a:bodyPr/>
        <a:lstStyle/>
        <a:p>
          <a:endParaRPr lang="en-US"/>
        </a:p>
      </dgm:t>
    </dgm:pt>
    <dgm:pt modelId="{D489F961-796A-4CBF-88AC-FC903280DE43}" type="sibTrans" cxnId="{EEC36D76-06B2-46F6-891E-C8340324DAC7}">
      <dgm:prSet/>
      <dgm:spPr/>
      <dgm:t>
        <a:bodyPr/>
        <a:lstStyle/>
        <a:p>
          <a:endParaRPr lang="en-US"/>
        </a:p>
      </dgm:t>
    </dgm:pt>
    <dgm:pt modelId="{BBAF26E5-FDC4-48CB-885F-92B295A94618}">
      <dgm:prSet/>
      <dgm:spPr/>
      <dgm:t>
        <a:bodyPr/>
        <a:lstStyle/>
        <a:p>
          <a:r>
            <a:rPr lang="en-US" dirty="0"/>
            <a:t>CLL Proliferation</a:t>
          </a:r>
        </a:p>
        <a:p>
          <a:r>
            <a:rPr lang="en-US" dirty="0"/>
            <a:t>(4 weeks)</a:t>
          </a:r>
        </a:p>
      </dgm:t>
    </dgm:pt>
    <dgm:pt modelId="{53BDCE3C-AAC4-49C2-9709-CA33D0D64131}" type="parTrans" cxnId="{1AA6FE87-2DD4-4D27-BE65-940F2ACB1260}">
      <dgm:prSet/>
      <dgm:spPr/>
      <dgm:t>
        <a:bodyPr/>
        <a:lstStyle/>
        <a:p>
          <a:endParaRPr lang="en-US"/>
        </a:p>
      </dgm:t>
    </dgm:pt>
    <dgm:pt modelId="{1182A004-E769-4A79-8958-04F40BE89C39}" type="sibTrans" cxnId="{1AA6FE87-2DD4-4D27-BE65-940F2ACB1260}">
      <dgm:prSet/>
      <dgm:spPr/>
      <dgm:t>
        <a:bodyPr/>
        <a:lstStyle/>
        <a:p>
          <a:endParaRPr lang="en-US"/>
        </a:p>
      </dgm:t>
    </dgm:pt>
    <dgm:pt modelId="{FD9FA666-BC80-4364-A57C-D304D50F0FE1}">
      <dgm:prSet/>
      <dgm:spPr/>
      <dgm:t>
        <a:bodyPr/>
        <a:lstStyle/>
        <a:p>
          <a:r>
            <a:rPr lang="en-US" dirty="0"/>
            <a:t>Production Setup for FNE Products </a:t>
          </a:r>
        </a:p>
        <a:p>
          <a:r>
            <a:rPr lang="en-US" dirty="0"/>
            <a:t>(2 weeks)</a:t>
          </a:r>
        </a:p>
      </dgm:t>
    </dgm:pt>
    <dgm:pt modelId="{EBFB6B26-B4B3-42AA-A8C1-A95B390CD0A6}" type="parTrans" cxnId="{80DD293A-5E47-4155-B3AB-C0142DF1D9FF}">
      <dgm:prSet/>
      <dgm:spPr/>
      <dgm:t>
        <a:bodyPr/>
        <a:lstStyle/>
        <a:p>
          <a:endParaRPr lang="en-US"/>
        </a:p>
      </dgm:t>
    </dgm:pt>
    <dgm:pt modelId="{3FEFECE7-1A58-443D-B5F8-C6D243B521B4}" type="sibTrans" cxnId="{80DD293A-5E47-4155-B3AB-C0142DF1D9FF}">
      <dgm:prSet/>
      <dgm:spPr/>
      <dgm:t>
        <a:bodyPr/>
        <a:lstStyle/>
        <a:p>
          <a:endParaRPr lang="en-US"/>
        </a:p>
      </dgm:t>
    </dgm:pt>
    <dgm:pt modelId="{9C3B2D4E-AEA4-4DD7-AC3B-DABE811A3951}">
      <dgm:prSet/>
      <dgm:spPr/>
      <dgm:t>
        <a:bodyPr/>
        <a:lstStyle/>
        <a:p>
          <a:r>
            <a:rPr lang="en-US" dirty="0"/>
            <a:t>Data Analytics Support, Prod Validation</a:t>
          </a:r>
        </a:p>
        <a:p>
          <a:r>
            <a:rPr lang="en-US" dirty="0"/>
            <a:t>(2 weeks)</a:t>
          </a:r>
        </a:p>
      </dgm:t>
    </dgm:pt>
    <dgm:pt modelId="{68A09DD7-704F-4E09-BE21-D5A0E24F1122}" type="parTrans" cxnId="{D70C6665-544C-4357-BEC0-7D52B4AE8159}">
      <dgm:prSet/>
      <dgm:spPr/>
      <dgm:t>
        <a:bodyPr/>
        <a:lstStyle/>
        <a:p>
          <a:endParaRPr lang="en-US"/>
        </a:p>
      </dgm:t>
    </dgm:pt>
    <dgm:pt modelId="{B72F1B2C-92D7-448F-87C9-9B60C34B778D}" type="sibTrans" cxnId="{D70C6665-544C-4357-BEC0-7D52B4AE8159}">
      <dgm:prSet/>
      <dgm:spPr/>
      <dgm:t>
        <a:bodyPr/>
        <a:lstStyle/>
        <a:p>
          <a:endParaRPr lang="en-US"/>
        </a:p>
      </dgm:t>
    </dgm:pt>
    <dgm:pt modelId="{65043E63-5120-4C7D-8A90-400496F26787}">
      <dgm:prSet/>
      <dgm:spPr/>
      <dgm:t>
        <a:bodyPr/>
        <a:lstStyle/>
        <a:p>
          <a:r>
            <a:rPr lang="en-US" dirty="0"/>
            <a:t>FE FLOW Pilot Testing, UAT Validation,  License Manager</a:t>
          </a:r>
        </a:p>
        <a:p>
          <a:r>
            <a:rPr lang="en-US" dirty="0"/>
            <a:t>(4 weeks)</a:t>
          </a:r>
        </a:p>
      </dgm:t>
    </dgm:pt>
    <dgm:pt modelId="{878B15C9-75A8-4C07-B46F-F9CD73D4EEED}" type="parTrans" cxnId="{1C15B4D8-9F4B-4214-A16B-9A9AE69B8D3D}">
      <dgm:prSet/>
      <dgm:spPr/>
      <dgm:t>
        <a:bodyPr/>
        <a:lstStyle/>
        <a:p>
          <a:endParaRPr lang="en-US"/>
        </a:p>
      </dgm:t>
    </dgm:pt>
    <dgm:pt modelId="{3C28810D-1E88-47F0-A9F4-895D98C69A40}" type="sibTrans" cxnId="{1C15B4D8-9F4B-4214-A16B-9A9AE69B8D3D}">
      <dgm:prSet/>
      <dgm:spPr/>
      <dgm:t>
        <a:bodyPr/>
        <a:lstStyle/>
        <a:p>
          <a:endParaRPr lang="en-US"/>
        </a:p>
      </dgm:t>
    </dgm:pt>
    <dgm:pt modelId="{E1B39695-8C5E-4C35-9764-7F80DD372F28}">
      <dgm:prSet phldrT="[Text]"/>
      <dgm:spPr/>
      <dgm:t>
        <a:bodyPr/>
        <a:lstStyle/>
        <a:p>
          <a:pPr algn="ctr"/>
          <a:r>
            <a:rPr lang="en-US" dirty="0"/>
            <a:t>Assistance with Common License Layer (CLL) </a:t>
          </a:r>
        </a:p>
        <a:p>
          <a:pPr algn="ctr"/>
          <a:r>
            <a:rPr lang="en-US" dirty="0"/>
            <a:t>(4 weeks)</a:t>
          </a:r>
        </a:p>
      </dgm:t>
    </dgm:pt>
    <dgm:pt modelId="{115F2BD9-7FDD-40FB-97E4-BB64E4A8572B}" type="parTrans" cxnId="{A8BBA75F-2E10-4C4D-B11A-38649EB62408}">
      <dgm:prSet/>
      <dgm:spPr/>
      <dgm:t>
        <a:bodyPr/>
        <a:lstStyle/>
        <a:p>
          <a:endParaRPr lang="en-US"/>
        </a:p>
      </dgm:t>
    </dgm:pt>
    <dgm:pt modelId="{6F7537A3-E61C-4563-ADDF-5EB55969FCFB}" type="sibTrans" cxnId="{A8BBA75F-2E10-4C4D-B11A-38649EB62408}">
      <dgm:prSet/>
      <dgm:spPr/>
      <dgm:t>
        <a:bodyPr/>
        <a:lstStyle/>
        <a:p>
          <a:endParaRPr lang="en-US"/>
        </a:p>
      </dgm:t>
    </dgm:pt>
    <dgm:pt modelId="{C4CEC731-A315-4A52-AB4F-AD3E61BF3988}">
      <dgm:prSet phldrT="[Text]"/>
      <dgm:spPr/>
      <dgm:t>
        <a:bodyPr/>
        <a:lstStyle/>
        <a:p>
          <a:pPr algn="ctr"/>
          <a:r>
            <a:rPr lang="en-US" dirty="0"/>
            <a:t>FNE and New Product Integration Assistance in UAT</a:t>
          </a:r>
        </a:p>
        <a:p>
          <a:pPr algn="ctr"/>
          <a:r>
            <a:rPr lang="en-US" dirty="0"/>
            <a:t>(2 weeks)</a:t>
          </a:r>
        </a:p>
      </dgm:t>
    </dgm:pt>
    <dgm:pt modelId="{79816E05-61B0-49F1-978D-85839C7B82E6}" type="parTrans" cxnId="{E8EF026D-BDCC-4AC3-88F5-1B2157983EE0}">
      <dgm:prSet/>
      <dgm:spPr/>
      <dgm:t>
        <a:bodyPr/>
        <a:lstStyle/>
        <a:p>
          <a:endParaRPr lang="en-US"/>
        </a:p>
      </dgm:t>
    </dgm:pt>
    <dgm:pt modelId="{7531BD98-7C43-44EF-A7E2-EAF216CC66F6}" type="sibTrans" cxnId="{E8EF026D-BDCC-4AC3-88F5-1B2157983EE0}">
      <dgm:prSet/>
      <dgm:spPr/>
      <dgm:t>
        <a:bodyPr/>
        <a:lstStyle/>
        <a:p>
          <a:endParaRPr lang="en-US"/>
        </a:p>
      </dgm:t>
    </dgm:pt>
    <dgm:pt modelId="{6EFED902-C882-418B-86C7-D4AFB1B4E257}">
      <dgm:prSet phldrT="[Text]"/>
      <dgm:spPr/>
      <dgm:t>
        <a:bodyPr/>
        <a:lstStyle/>
        <a:p>
          <a:r>
            <a:rPr lang="en-US" dirty="0"/>
            <a:t>Ongoing Assistance as Needed</a:t>
          </a:r>
        </a:p>
        <a:p>
          <a:r>
            <a:rPr lang="en-US" dirty="0"/>
            <a:t>(2 weeks)</a:t>
          </a:r>
        </a:p>
      </dgm:t>
    </dgm:pt>
    <dgm:pt modelId="{2623A294-3498-4C1E-B1B4-CAECD8106BA6}" type="parTrans" cxnId="{8365C819-90BD-4880-A8A7-D73F3B0BDD56}">
      <dgm:prSet/>
      <dgm:spPr/>
      <dgm:t>
        <a:bodyPr/>
        <a:lstStyle/>
        <a:p>
          <a:endParaRPr lang="en-US"/>
        </a:p>
      </dgm:t>
    </dgm:pt>
    <dgm:pt modelId="{30A8B8C2-4B25-491B-9524-5BA1231D5F07}" type="sibTrans" cxnId="{8365C819-90BD-4880-A8A7-D73F3B0BDD56}">
      <dgm:prSet/>
      <dgm:spPr/>
      <dgm:t>
        <a:bodyPr/>
        <a:lstStyle/>
        <a:p>
          <a:endParaRPr lang="en-US"/>
        </a:p>
      </dgm:t>
    </dgm:pt>
    <dgm:pt modelId="{F24E35FA-0937-4D32-AAE3-421C5C70B08F}" type="pres">
      <dgm:prSet presAssocID="{E33AB109-A1C0-4E08-AA85-5CC1D277A5A9}" presName="Name0" presStyleCnt="0">
        <dgm:presLayoutVars>
          <dgm:dir/>
          <dgm:resizeHandles val="exact"/>
        </dgm:presLayoutVars>
      </dgm:prSet>
      <dgm:spPr/>
    </dgm:pt>
    <dgm:pt modelId="{D928FC81-4807-4860-A174-57C1BEB45532}" type="pres">
      <dgm:prSet presAssocID="{E33AB109-A1C0-4E08-AA85-5CC1D277A5A9}" presName="arrow" presStyleLbl="bgShp" presStyleIdx="0" presStyleCnt="1"/>
      <dgm:spPr/>
    </dgm:pt>
    <dgm:pt modelId="{7A6B5BBA-8F1C-45E7-AE30-89DED1F7DCA9}" type="pres">
      <dgm:prSet presAssocID="{E33AB109-A1C0-4E08-AA85-5CC1D277A5A9}" presName="points" presStyleCnt="0"/>
      <dgm:spPr/>
    </dgm:pt>
    <dgm:pt modelId="{AC38062C-5B4A-430C-8743-5715364A092F}" type="pres">
      <dgm:prSet presAssocID="{6C03582F-BE08-422D-BDF9-71A178CE4B08}" presName="compositeA" presStyleCnt="0"/>
      <dgm:spPr/>
    </dgm:pt>
    <dgm:pt modelId="{4F8DBD32-96DB-402F-9C4A-47E92E0B3CC7}" type="pres">
      <dgm:prSet presAssocID="{6C03582F-BE08-422D-BDF9-71A178CE4B08}" presName="textA" presStyleLbl="revTx" presStyleIdx="0" presStyleCnt="10">
        <dgm:presLayoutVars>
          <dgm:bulletEnabled val="1"/>
        </dgm:presLayoutVars>
      </dgm:prSet>
      <dgm:spPr/>
    </dgm:pt>
    <dgm:pt modelId="{5C6DAE9C-6431-4317-BE14-B8B6FC32AB55}" type="pres">
      <dgm:prSet presAssocID="{6C03582F-BE08-422D-BDF9-71A178CE4B08}" presName="circleA" presStyleLbl="node1" presStyleIdx="0" presStyleCnt="10"/>
      <dgm:spPr/>
    </dgm:pt>
    <dgm:pt modelId="{53486C1F-81D4-438B-8AEE-D3E94E091C4D}" type="pres">
      <dgm:prSet presAssocID="{6C03582F-BE08-422D-BDF9-71A178CE4B08}" presName="spaceA" presStyleCnt="0"/>
      <dgm:spPr/>
    </dgm:pt>
    <dgm:pt modelId="{B47A1944-BE3E-45FB-BAC4-D7690BBF050C}" type="pres">
      <dgm:prSet presAssocID="{DB77BA38-912E-4613-B239-78055FEEF821}" presName="space" presStyleCnt="0"/>
      <dgm:spPr/>
    </dgm:pt>
    <dgm:pt modelId="{13EB8F89-AD14-4C92-AA4F-DE70DED7CB5A}" type="pres">
      <dgm:prSet presAssocID="{8EF73AC8-F911-4887-8516-880738658E2D}" presName="compositeB" presStyleCnt="0"/>
      <dgm:spPr/>
    </dgm:pt>
    <dgm:pt modelId="{CE051B86-EC95-4CB4-9663-C338AFFB0C96}" type="pres">
      <dgm:prSet presAssocID="{8EF73AC8-F911-4887-8516-880738658E2D}" presName="textB" presStyleLbl="revTx" presStyleIdx="1" presStyleCnt="10" custLinFactNeighborX="-69319" custLinFactNeighborY="1004">
        <dgm:presLayoutVars>
          <dgm:bulletEnabled val="1"/>
        </dgm:presLayoutVars>
      </dgm:prSet>
      <dgm:spPr/>
    </dgm:pt>
    <dgm:pt modelId="{5014C32D-B5BA-4BEF-8549-ECFB532683E7}" type="pres">
      <dgm:prSet presAssocID="{8EF73AC8-F911-4887-8516-880738658E2D}" presName="circleB" presStyleLbl="node1" presStyleIdx="1" presStyleCnt="10"/>
      <dgm:spPr/>
    </dgm:pt>
    <dgm:pt modelId="{17F980EF-F3A1-4D56-BBE2-16244A5E273C}" type="pres">
      <dgm:prSet presAssocID="{8EF73AC8-F911-4887-8516-880738658E2D}" presName="spaceB" presStyleCnt="0"/>
      <dgm:spPr/>
    </dgm:pt>
    <dgm:pt modelId="{69E51D8C-3379-4CF9-BBDB-83A105DB3FAD}" type="pres">
      <dgm:prSet presAssocID="{DE62318A-8DCC-44D2-9E89-18B57E5FEED6}" presName="space" presStyleCnt="0"/>
      <dgm:spPr/>
    </dgm:pt>
    <dgm:pt modelId="{B17FD6E5-8974-4E97-8E04-139B3DA88C08}" type="pres">
      <dgm:prSet presAssocID="{548E7352-A39B-4199-886E-0E1690E8E3AA}" presName="compositeA" presStyleCnt="0"/>
      <dgm:spPr/>
    </dgm:pt>
    <dgm:pt modelId="{A412A51A-78A5-4A68-90DE-8020624ABF53}" type="pres">
      <dgm:prSet presAssocID="{548E7352-A39B-4199-886E-0E1690E8E3AA}" presName="textA" presStyleLbl="revTx" presStyleIdx="2" presStyleCnt="10" custLinFactNeighborX="-87474" custLinFactNeighborY="0">
        <dgm:presLayoutVars>
          <dgm:bulletEnabled val="1"/>
        </dgm:presLayoutVars>
      </dgm:prSet>
      <dgm:spPr/>
    </dgm:pt>
    <dgm:pt modelId="{B0100D03-5CA4-443B-B32D-E585A34FD81F}" type="pres">
      <dgm:prSet presAssocID="{548E7352-A39B-4199-886E-0E1690E8E3AA}" presName="circleA" presStyleLbl="node1" presStyleIdx="2" presStyleCnt="10"/>
      <dgm:spPr/>
    </dgm:pt>
    <dgm:pt modelId="{B39791E1-D469-47DF-8BF8-2991CB0A9283}" type="pres">
      <dgm:prSet presAssocID="{548E7352-A39B-4199-886E-0E1690E8E3AA}" presName="spaceA" presStyleCnt="0"/>
      <dgm:spPr/>
    </dgm:pt>
    <dgm:pt modelId="{1372B6C4-0A84-44B0-9D9F-6BD1767F0252}" type="pres">
      <dgm:prSet presAssocID="{D489F961-796A-4CBF-88AC-FC903280DE43}" presName="space" presStyleCnt="0"/>
      <dgm:spPr/>
    </dgm:pt>
    <dgm:pt modelId="{3B4BD663-F620-408B-BFE1-74B6EB4272E5}" type="pres">
      <dgm:prSet presAssocID="{C4CEC731-A315-4A52-AB4F-AD3E61BF3988}" presName="compositeB" presStyleCnt="0"/>
      <dgm:spPr/>
    </dgm:pt>
    <dgm:pt modelId="{A6C30446-2FD9-42A3-B80E-55E3C11699D5}" type="pres">
      <dgm:prSet presAssocID="{C4CEC731-A315-4A52-AB4F-AD3E61BF3988}" presName="textB" presStyleLbl="revTx" presStyleIdx="3" presStyleCnt="10" custLinFactX="-14422" custLinFactNeighborX="-100000" custLinFactNeighborY="-1004">
        <dgm:presLayoutVars>
          <dgm:bulletEnabled val="1"/>
        </dgm:presLayoutVars>
      </dgm:prSet>
      <dgm:spPr/>
    </dgm:pt>
    <dgm:pt modelId="{F7E40329-14B8-4123-BD0E-42483F710209}" type="pres">
      <dgm:prSet presAssocID="{C4CEC731-A315-4A52-AB4F-AD3E61BF3988}" presName="circleB" presStyleLbl="node1" presStyleIdx="3" presStyleCnt="10"/>
      <dgm:spPr/>
    </dgm:pt>
    <dgm:pt modelId="{DE818AB1-3032-4796-BD3C-9527973FE0AB}" type="pres">
      <dgm:prSet presAssocID="{C4CEC731-A315-4A52-AB4F-AD3E61BF3988}" presName="spaceB" presStyleCnt="0"/>
      <dgm:spPr/>
    </dgm:pt>
    <dgm:pt modelId="{C886C076-FA8C-4EF9-946D-AE3EAF214E3F}" type="pres">
      <dgm:prSet presAssocID="{7531BD98-7C43-44EF-A7E2-EAF216CC66F6}" presName="space" presStyleCnt="0"/>
      <dgm:spPr/>
    </dgm:pt>
    <dgm:pt modelId="{37E6DB95-F93A-4C37-85CE-0931422EA07B}" type="pres">
      <dgm:prSet presAssocID="{E1B39695-8C5E-4C35-9764-7F80DD372F28}" presName="compositeA" presStyleCnt="0"/>
      <dgm:spPr/>
    </dgm:pt>
    <dgm:pt modelId="{7920E4C0-633C-4B86-9D12-0969A90A694B}" type="pres">
      <dgm:prSet presAssocID="{E1B39695-8C5E-4C35-9764-7F80DD372F28}" presName="textA" presStyleLbl="revTx" presStyleIdx="4" presStyleCnt="10" custLinFactX="-1461" custLinFactNeighborX="-100000" custLinFactNeighborY="1629">
        <dgm:presLayoutVars>
          <dgm:bulletEnabled val="1"/>
        </dgm:presLayoutVars>
      </dgm:prSet>
      <dgm:spPr/>
    </dgm:pt>
    <dgm:pt modelId="{01BB7E90-D405-4BAC-9CCD-6819EEA943E4}" type="pres">
      <dgm:prSet presAssocID="{E1B39695-8C5E-4C35-9764-7F80DD372F28}" presName="circleA" presStyleLbl="node1" presStyleIdx="4" presStyleCnt="10"/>
      <dgm:spPr/>
    </dgm:pt>
    <dgm:pt modelId="{436DE08D-2BC8-4B0F-A4E2-5717C5DAA3BF}" type="pres">
      <dgm:prSet presAssocID="{E1B39695-8C5E-4C35-9764-7F80DD372F28}" presName="spaceA" presStyleCnt="0"/>
      <dgm:spPr/>
    </dgm:pt>
    <dgm:pt modelId="{2FB6DBC1-F1B6-44CE-BDC1-B68598F2390C}" type="pres">
      <dgm:prSet presAssocID="{6F7537A3-E61C-4563-ADDF-5EB55969FCFB}" presName="space" presStyleCnt="0"/>
      <dgm:spPr/>
    </dgm:pt>
    <dgm:pt modelId="{A05CD55C-227C-4E97-9E10-2636E57C40A4}" type="pres">
      <dgm:prSet presAssocID="{65043E63-5120-4C7D-8A90-400496F26787}" presName="compositeB" presStyleCnt="0"/>
      <dgm:spPr/>
    </dgm:pt>
    <dgm:pt modelId="{FBB5B648-E82B-4980-96F5-44D2C61FE564}" type="pres">
      <dgm:prSet presAssocID="{65043E63-5120-4C7D-8A90-400496F26787}" presName="textB" presStyleLbl="revTx" presStyleIdx="5" presStyleCnt="10" custLinFactX="-11544" custLinFactNeighborX="-100000">
        <dgm:presLayoutVars>
          <dgm:bulletEnabled val="1"/>
        </dgm:presLayoutVars>
      </dgm:prSet>
      <dgm:spPr/>
    </dgm:pt>
    <dgm:pt modelId="{5A6F9936-41DB-4152-9D9C-CD66DF30E6C1}" type="pres">
      <dgm:prSet presAssocID="{65043E63-5120-4C7D-8A90-400496F26787}" presName="circleB" presStyleLbl="node1" presStyleIdx="5" presStyleCnt="10"/>
      <dgm:spPr/>
    </dgm:pt>
    <dgm:pt modelId="{67DF316F-0A76-4939-AE4B-13A42FD59D44}" type="pres">
      <dgm:prSet presAssocID="{65043E63-5120-4C7D-8A90-400496F26787}" presName="spaceB" presStyleCnt="0"/>
      <dgm:spPr/>
    </dgm:pt>
    <dgm:pt modelId="{8D90D215-BB9E-4422-8571-3791CFD02442}" type="pres">
      <dgm:prSet presAssocID="{3C28810D-1E88-47F0-A9F4-895D98C69A40}" presName="space" presStyleCnt="0"/>
      <dgm:spPr/>
    </dgm:pt>
    <dgm:pt modelId="{B58DFE5A-D916-452A-9B3E-CF7FCF0AD20B}" type="pres">
      <dgm:prSet presAssocID="{BBAF26E5-FDC4-48CB-885F-92B295A94618}" presName="compositeA" presStyleCnt="0"/>
      <dgm:spPr/>
    </dgm:pt>
    <dgm:pt modelId="{96806756-527E-494B-838F-8F5BA6D96F2D}" type="pres">
      <dgm:prSet presAssocID="{BBAF26E5-FDC4-48CB-885F-92B295A94618}" presName="textA" presStyleLbl="revTx" presStyleIdx="6" presStyleCnt="10" custLinFactX="-6269" custLinFactNeighborX="-100000" custLinFactNeighborY="364">
        <dgm:presLayoutVars>
          <dgm:bulletEnabled val="1"/>
        </dgm:presLayoutVars>
      </dgm:prSet>
      <dgm:spPr/>
    </dgm:pt>
    <dgm:pt modelId="{DE9C5B24-6BEA-4C9E-9B0D-126BF08837D4}" type="pres">
      <dgm:prSet presAssocID="{BBAF26E5-FDC4-48CB-885F-92B295A94618}" presName="circleA" presStyleLbl="node1" presStyleIdx="6" presStyleCnt="10"/>
      <dgm:spPr/>
    </dgm:pt>
    <dgm:pt modelId="{BCF76F86-2DBA-42C4-BE56-BFFD875A8F89}" type="pres">
      <dgm:prSet presAssocID="{BBAF26E5-FDC4-48CB-885F-92B295A94618}" presName="spaceA" presStyleCnt="0"/>
      <dgm:spPr/>
    </dgm:pt>
    <dgm:pt modelId="{8BEE3268-9A87-4FA0-97A4-0EA487C91C58}" type="pres">
      <dgm:prSet presAssocID="{1182A004-E769-4A79-8958-04F40BE89C39}" presName="space" presStyleCnt="0"/>
      <dgm:spPr/>
    </dgm:pt>
    <dgm:pt modelId="{F77E5605-9313-4C5B-BB0C-88057336A892}" type="pres">
      <dgm:prSet presAssocID="{6EFED902-C882-418B-86C7-D4AFB1B4E257}" presName="compositeB" presStyleCnt="0"/>
      <dgm:spPr/>
    </dgm:pt>
    <dgm:pt modelId="{6970BDED-CFEA-4B60-8939-6773E87918FA}" type="pres">
      <dgm:prSet presAssocID="{6EFED902-C882-418B-86C7-D4AFB1B4E257}" presName="textB" presStyleLbl="revTx" presStyleIdx="7" presStyleCnt="10" custLinFactX="-8688" custLinFactNeighborX="-100000" custLinFactNeighborY="-502">
        <dgm:presLayoutVars>
          <dgm:bulletEnabled val="1"/>
        </dgm:presLayoutVars>
      </dgm:prSet>
      <dgm:spPr/>
    </dgm:pt>
    <dgm:pt modelId="{14E5E921-47F2-474B-83CE-CD86DF20969B}" type="pres">
      <dgm:prSet presAssocID="{6EFED902-C882-418B-86C7-D4AFB1B4E257}" presName="circleB" presStyleLbl="node1" presStyleIdx="7" presStyleCnt="10"/>
      <dgm:spPr/>
    </dgm:pt>
    <dgm:pt modelId="{324DFBE3-6F10-4995-B051-81DA6E5BCEA2}" type="pres">
      <dgm:prSet presAssocID="{6EFED902-C882-418B-86C7-D4AFB1B4E257}" presName="spaceB" presStyleCnt="0"/>
      <dgm:spPr/>
    </dgm:pt>
    <dgm:pt modelId="{E59A8094-2A0F-4C5C-B9FD-D4468874E5A6}" type="pres">
      <dgm:prSet presAssocID="{30A8B8C2-4B25-491B-9524-5BA1231D5F07}" presName="space" presStyleCnt="0"/>
      <dgm:spPr/>
    </dgm:pt>
    <dgm:pt modelId="{6CB21F0E-F011-42A5-8189-CB680FAE097E}" type="pres">
      <dgm:prSet presAssocID="{FD9FA666-BC80-4364-A57C-D304D50F0FE1}" presName="compositeA" presStyleCnt="0"/>
      <dgm:spPr/>
    </dgm:pt>
    <dgm:pt modelId="{466C780F-CB69-45BC-92E9-55AE86603176}" type="pres">
      <dgm:prSet presAssocID="{FD9FA666-BC80-4364-A57C-D304D50F0FE1}" presName="textA" presStyleLbl="revTx" presStyleIdx="8" presStyleCnt="10" custLinFactX="-5014" custLinFactNeighborX="-100000" custLinFactNeighborY="768">
        <dgm:presLayoutVars>
          <dgm:bulletEnabled val="1"/>
        </dgm:presLayoutVars>
      </dgm:prSet>
      <dgm:spPr/>
    </dgm:pt>
    <dgm:pt modelId="{7089E621-0412-4740-952C-084CB3939D7C}" type="pres">
      <dgm:prSet presAssocID="{FD9FA666-BC80-4364-A57C-D304D50F0FE1}" presName="circleA" presStyleLbl="node1" presStyleIdx="8" presStyleCnt="10"/>
      <dgm:spPr/>
    </dgm:pt>
    <dgm:pt modelId="{375908D6-0792-484C-AD5A-FF501A938060}" type="pres">
      <dgm:prSet presAssocID="{FD9FA666-BC80-4364-A57C-D304D50F0FE1}" presName="spaceA" presStyleCnt="0"/>
      <dgm:spPr/>
    </dgm:pt>
    <dgm:pt modelId="{F038E807-F3F2-49B7-86D3-6F1E528904CB}" type="pres">
      <dgm:prSet presAssocID="{3FEFECE7-1A58-443D-B5F8-C6D243B521B4}" presName="space" presStyleCnt="0"/>
      <dgm:spPr/>
    </dgm:pt>
    <dgm:pt modelId="{794297C4-7398-4E8B-A24F-33EF4F634BC5}" type="pres">
      <dgm:prSet presAssocID="{9C3B2D4E-AEA4-4DD7-AC3B-DABE811A3951}" presName="compositeB" presStyleCnt="0"/>
      <dgm:spPr/>
    </dgm:pt>
    <dgm:pt modelId="{3E62DCAD-069F-4DEB-B577-F0F2CE44A8FC}" type="pres">
      <dgm:prSet presAssocID="{9C3B2D4E-AEA4-4DD7-AC3B-DABE811A3951}" presName="textB" presStyleLbl="revTx" presStyleIdx="9" presStyleCnt="10" custLinFactX="-8246" custLinFactNeighborX="-100000" custLinFactNeighborY="-1506">
        <dgm:presLayoutVars>
          <dgm:bulletEnabled val="1"/>
        </dgm:presLayoutVars>
      </dgm:prSet>
      <dgm:spPr/>
    </dgm:pt>
    <dgm:pt modelId="{A436B0CC-EFA2-4DFB-92AD-2D26AB81BA18}" type="pres">
      <dgm:prSet presAssocID="{9C3B2D4E-AEA4-4DD7-AC3B-DABE811A3951}" presName="circleB" presStyleLbl="node1" presStyleIdx="9" presStyleCnt="10"/>
      <dgm:spPr/>
    </dgm:pt>
    <dgm:pt modelId="{FCFEFDD2-2E48-46DC-B0EE-2BD44528440D}" type="pres">
      <dgm:prSet presAssocID="{9C3B2D4E-AEA4-4DD7-AC3B-DABE811A3951}" presName="spaceB" presStyleCnt="0"/>
      <dgm:spPr/>
    </dgm:pt>
  </dgm:ptLst>
  <dgm:cxnLst>
    <dgm:cxn modelId="{AC9D6701-BA11-42C4-B5DB-754242466F5F}" type="presOf" srcId="{9C3B2D4E-AEA4-4DD7-AC3B-DABE811A3951}" destId="{3E62DCAD-069F-4DEB-B577-F0F2CE44A8FC}" srcOrd="0" destOrd="0" presId="urn:microsoft.com/office/officeart/2005/8/layout/hProcess11"/>
    <dgm:cxn modelId="{65C2E30A-EB62-484B-9F22-E0E15A461121}" type="presOf" srcId="{6C03582F-BE08-422D-BDF9-71A178CE4B08}" destId="{4F8DBD32-96DB-402F-9C4A-47E92E0B3CC7}" srcOrd="0" destOrd="0" presId="urn:microsoft.com/office/officeart/2005/8/layout/hProcess11"/>
    <dgm:cxn modelId="{DF328B16-5768-4923-87E3-8C0F441BB627}" type="presOf" srcId="{FD9FA666-BC80-4364-A57C-D304D50F0FE1}" destId="{466C780F-CB69-45BC-92E9-55AE86603176}" srcOrd="0" destOrd="0" presId="urn:microsoft.com/office/officeart/2005/8/layout/hProcess11"/>
    <dgm:cxn modelId="{8365C819-90BD-4880-A8A7-D73F3B0BDD56}" srcId="{E33AB109-A1C0-4E08-AA85-5CC1D277A5A9}" destId="{6EFED902-C882-418B-86C7-D4AFB1B4E257}" srcOrd="7" destOrd="0" parTransId="{2623A294-3498-4C1E-B1B4-CAECD8106BA6}" sibTransId="{30A8B8C2-4B25-491B-9524-5BA1231D5F07}"/>
    <dgm:cxn modelId="{E5F27931-6E9A-4B7C-BC43-233148F04DAB}" srcId="{E33AB109-A1C0-4E08-AA85-5CC1D277A5A9}" destId="{8EF73AC8-F911-4887-8516-880738658E2D}" srcOrd="1" destOrd="0" parTransId="{9E505D0B-CDFB-4D64-BD2A-29D0D4F573E5}" sibTransId="{DE62318A-8DCC-44D2-9E89-18B57E5FEED6}"/>
    <dgm:cxn modelId="{80DD293A-5E47-4155-B3AB-C0142DF1D9FF}" srcId="{E33AB109-A1C0-4E08-AA85-5CC1D277A5A9}" destId="{FD9FA666-BC80-4364-A57C-D304D50F0FE1}" srcOrd="8" destOrd="0" parTransId="{EBFB6B26-B4B3-42AA-A8C1-A95B390CD0A6}" sibTransId="{3FEFECE7-1A58-443D-B5F8-C6D243B521B4}"/>
    <dgm:cxn modelId="{A8BBA75F-2E10-4C4D-B11A-38649EB62408}" srcId="{E33AB109-A1C0-4E08-AA85-5CC1D277A5A9}" destId="{E1B39695-8C5E-4C35-9764-7F80DD372F28}" srcOrd="4" destOrd="0" parTransId="{115F2BD9-7FDD-40FB-97E4-BB64E4A8572B}" sibTransId="{6F7537A3-E61C-4563-ADDF-5EB55969FCFB}"/>
    <dgm:cxn modelId="{D70C6665-544C-4357-BEC0-7D52B4AE8159}" srcId="{E33AB109-A1C0-4E08-AA85-5CC1D277A5A9}" destId="{9C3B2D4E-AEA4-4DD7-AC3B-DABE811A3951}" srcOrd="9" destOrd="0" parTransId="{68A09DD7-704F-4E09-BE21-D5A0E24F1122}" sibTransId="{B72F1B2C-92D7-448F-87C9-9B60C34B778D}"/>
    <dgm:cxn modelId="{A0C53246-8291-4F8A-B272-D48D624A5D4D}" type="presOf" srcId="{C4CEC731-A315-4A52-AB4F-AD3E61BF3988}" destId="{A6C30446-2FD9-42A3-B80E-55E3C11699D5}" srcOrd="0" destOrd="0" presId="urn:microsoft.com/office/officeart/2005/8/layout/hProcess11"/>
    <dgm:cxn modelId="{149EA767-610E-4622-B962-2592E42F588E}" type="presOf" srcId="{6EFED902-C882-418B-86C7-D4AFB1B4E257}" destId="{6970BDED-CFEA-4B60-8939-6773E87918FA}" srcOrd="0" destOrd="0" presId="urn:microsoft.com/office/officeart/2005/8/layout/hProcess11"/>
    <dgm:cxn modelId="{3C842E49-0F93-40A9-AEC1-C91BE3838FDA}" type="presOf" srcId="{BBAF26E5-FDC4-48CB-885F-92B295A94618}" destId="{96806756-527E-494B-838F-8F5BA6D96F2D}" srcOrd="0" destOrd="0" presId="urn:microsoft.com/office/officeart/2005/8/layout/hProcess11"/>
    <dgm:cxn modelId="{0778F769-D365-4F63-A4CF-3B9266AF540E}" type="presOf" srcId="{E33AB109-A1C0-4E08-AA85-5CC1D277A5A9}" destId="{F24E35FA-0937-4D32-AAE3-421C5C70B08F}" srcOrd="0" destOrd="0" presId="urn:microsoft.com/office/officeart/2005/8/layout/hProcess11"/>
    <dgm:cxn modelId="{E8EF026D-BDCC-4AC3-88F5-1B2157983EE0}" srcId="{E33AB109-A1C0-4E08-AA85-5CC1D277A5A9}" destId="{C4CEC731-A315-4A52-AB4F-AD3E61BF3988}" srcOrd="3" destOrd="0" parTransId="{79816E05-61B0-49F1-978D-85839C7B82E6}" sibTransId="{7531BD98-7C43-44EF-A7E2-EAF216CC66F6}"/>
    <dgm:cxn modelId="{4996A974-D0B6-4E64-B5C9-90BEB27CC733}" type="presOf" srcId="{548E7352-A39B-4199-886E-0E1690E8E3AA}" destId="{A412A51A-78A5-4A68-90DE-8020624ABF53}" srcOrd="0" destOrd="0" presId="urn:microsoft.com/office/officeart/2005/8/layout/hProcess11"/>
    <dgm:cxn modelId="{FF7F0055-40B1-4922-939D-A514A5AF0977}" type="presOf" srcId="{65043E63-5120-4C7D-8A90-400496F26787}" destId="{FBB5B648-E82B-4980-96F5-44D2C61FE564}" srcOrd="0" destOrd="0" presId="urn:microsoft.com/office/officeart/2005/8/layout/hProcess11"/>
    <dgm:cxn modelId="{EEC36D76-06B2-46F6-891E-C8340324DAC7}" srcId="{E33AB109-A1C0-4E08-AA85-5CC1D277A5A9}" destId="{548E7352-A39B-4199-886E-0E1690E8E3AA}" srcOrd="2" destOrd="0" parTransId="{456217ED-B398-4DE2-A7FE-12BE16B37CAA}" sibTransId="{D489F961-796A-4CBF-88AC-FC903280DE43}"/>
    <dgm:cxn modelId="{1AA6FE87-2DD4-4D27-BE65-940F2ACB1260}" srcId="{E33AB109-A1C0-4E08-AA85-5CC1D277A5A9}" destId="{BBAF26E5-FDC4-48CB-885F-92B295A94618}" srcOrd="6" destOrd="0" parTransId="{53BDCE3C-AAC4-49C2-9709-CA33D0D64131}" sibTransId="{1182A004-E769-4A79-8958-04F40BE89C39}"/>
    <dgm:cxn modelId="{666FE0C4-DE75-41F3-9645-AF5CDDE98B84}" srcId="{E33AB109-A1C0-4E08-AA85-5CC1D277A5A9}" destId="{6C03582F-BE08-422D-BDF9-71A178CE4B08}" srcOrd="0" destOrd="0" parTransId="{BFAA1CDA-40F9-4DEF-8123-8F988FDC6B2B}" sibTransId="{DB77BA38-912E-4613-B239-78055FEEF821}"/>
    <dgm:cxn modelId="{388A8BCB-D813-4FF0-9A8B-DAC94ADF30F5}" type="presOf" srcId="{8EF73AC8-F911-4887-8516-880738658E2D}" destId="{CE051B86-EC95-4CB4-9663-C338AFFB0C96}" srcOrd="0" destOrd="0" presId="urn:microsoft.com/office/officeart/2005/8/layout/hProcess11"/>
    <dgm:cxn modelId="{1C15B4D8-9F4B-4214-A16B-9A9AE69B8D3D}" srcId="{E33AB109-A1C0-4E08-AA85-5CC1D277A5A9}" destId="{65043E63-5120-4C7D-8A90-400496F26787}" srcOrd="5" destOrd="0" parTransId="{878B15C9-75A8-4C07-B46F-F9CD73D4EEED}" sibTransId="{3C28810D-1E88-47F0-A9F4-895D98C69A40}"/>
    <dgm:cxn modelId="{5CAD9AF0-8AF5-4953-9686-4059ECD5EA23}" type="presOf" srcId="{E1B39695-8C5E-4C35-9764-7F80DD372F28}" destId="{7920E4C0-633C-4B86-9D12-0969A90A694B}" srcOrd="0" destOrd="0" presId="urn:microsoft.com/office/officeart/2005/8/layout/hProcess11"/>
    <dgm:cxn modelId="{EE329BE5-4D89-4229-8594-403FCD228F34}" type="presParOf" srcId="{F24E35FA-0937-4D32-AAE3-421C5C70B08F}" destId="{D928FC81-4807-4860-A174-57C1BEB45532}" srcOrd="0" destOrd="0" presId="urn:microsoft.com/office/officeart/2005/8/layout/hProcess11"/>
    <dgm:cxn modelId="{212BED8D-25BA-43A5-A3FB-D78CCC4E247D}" type="presParOf" srcId="{F24E35FA-0937-4D32-AAE3-421C5C70B08F}" destId="{7A6B5BBA-8F1C-45E7-AE30-89DED1F7DCA9}" srcOrd="1" destOrd="0" presId="urn:microsoft.com/office/officeart/2005/8/layout/hProcess11"/>
    <dgm:cxn modelId="{091BA164-DD64-4B3C-8F97-ABEB55D901C8}" type="presParOf" srcId="{7A6B5BBA-8F1C-45E7-AE30-89DED1F7DCA9}" destId="{AC38062C-5B4A-430C-8743-5715364A092F}" srcOrd="0" destOrd="0" presId="urn:microsoft.com/office/officeart/2005/8/layout/hProcess11"/>
    <dgm:cxn modelId="{BD519EC7-5085-499F-8A7F-D7C72FAFD41E}" type="presParOf" srcId="{AC38062C-5B4A-430C-8743-5715364A092F}" destId="{4F8DBD32-96DB-402F-9C4A-47E92E0B3CC7}" srcOrd="0" destOrd="0" presId="urn:microsoft.com/office/officeart/2005/8/layout/hProcess11"/>
    <dgm:cxn modelId="{5E347B22-D3CE-43CB-A3DF-E5B469DF5949}" type="presParOf" srcId="{AC38062C-5B4A-430C-8743-5715364A092F}" destId="{5C6DAE9C-6431-4317-BE14-B8B6FC32AB55}" srcOrd="1" destOrd="0" presId="urn:microsoft.com/office/officeart/2005/8/layout/hProcess11"/>
    <dgm:cxn modelId="{55FEFEAE-7D4D-41DF-8A40-B6004CF9C730}" type="presParOf" srcId="{AC38062C-5B4A-430C-8743-5715364A092F}" destId="{53486C1F-81D4-438B-8AEE-D3E94E091C4D}" srcOrd="2" destOrd="0" presId="urn:microsoft.com/office/officeart/2005/8/layout/hProcess11"/>
    <dgm:cxn modelId="{0172554E-EA2E-48BB-AE78-FEA1ACABBA2F}" type="presParOf" srcId="{7A6B5BBA-8F1C-45E7-AE30-89DED1F7DCA9}" destId="{B47A1944-BE3E-45FB-BAC4-D7690BBF050C}" srcOrd="1" destOrd="0" presId="urn:microsoft.com/office/officeart/2005/8/layout/hProcess11"/>
    <dgm:cxn modelId="{C4DD2B92-46D2-4C22-AB58-DCE6287E01EB}" type="presParOf" srcId="{7A6B5BBA-8F1C-45E7-AE30-89DED1F7DCA9}" destId="{13EB8F89-AD14-4C92-AA4F-DE70DED7CB5A}" srcOrd="2" destOrd="0" presId="urn:microsoft.com/office/officeart/2005/8/layout/hProcess11"/>
    <dgm:cxn modelId="{2DA34C24-0F49-4B44-A60E-C18F5985C914}" type="presParOf" srcId="{13EB8F89-AD14-4C92-AA4F-DE70DED7CB5A}" destId="{CE051B86-EC95-4CB4-9663-C338AFFB0C96}" srcOrd="0" destOrd="0" presId="urn:microsoft.com/office/officeart/2005/8/layout/hProcess11"/>
    <dgm:cxn modelId="{849F648B-9CB8-4B76-9A77-24FE79B7E3CB}" type="presParOf" srcId="{13EB8F89-AD14-4C92-AA4F-DE70DED7CB5A}" destId="{5014C32D-B5BA-4BEF-8549-ECFB532683E7}" srcOrd="1" destOrd="0" presId="urn:microsoft.com/office/officeart/2005/8/layout/hProcess11"/>
    <dgm:cxn modelId="{F3FD2C5B-DDA5-4652-BBF0-A3D74B84648D}" type="presParOf" srcId="{13EB8F89-AD14-4C92-AA4F-DE70DED7CB5A}" destId="{17F980EF-F3A1-4D56-BBE2-16244A5E273C}" srcOrd="2" destOrd="0" presId="urn:microsoft.com/office/officeart/2005/8/layout/hProcess11"/>
    <dgm:cxn modelId="{992BAAB2-9CF8-4517-8B65-A02DAD420CEF}" type="presParOf" srcId="{7A6B5BBA-8F1C-45E7-AE30-89DED1F7DCA9}" destId="{69E51D8C-3379-4CF9-BBDB-83A105DB3FAD}" srcOrd="3" destOrd="0" presId="urn:microsoft.com/office/officeart/2005/8/layout/hProcess11"/>
    <dgm:cxn modelId="{5B5EC72F-7DE8-4487-9962-9F4873B97587}" type="presParOf" srcId="{7A6B5BBA-8F1C-45E7-AE30-89DED1F7DCA9}" destId="{B17FD6E5-8974-4E97-8E04-139B3DA88C08}" srcOrd="4" destOrd="0" presId="urn:microsoft.com/office/officeart/2005/8/layout/hProcess11"/>
    <dgm:cxn modelId="{60731EBE-E399-49C6-B2B2-4001F4FF0437}" type="presParOf" srcId="{B17FD6E5-8974-4E97-8E04-139B3DA88C08}" destId="{A412A51A-78A5-4A68-90DE-8020624ABF53}" srcOrd="0" destOrd="0" presId="urn:microsoft.com/office/officeart/2005/8/layout/hProcess11"/>
    <dgm:cxn modelId="{210C42DF-0DF6-4849-8E4D-2ACE9127CF1E}" type="presParOf" srcId="{B17FD6E5-8974-4E97-8E04-139B3DA88C08}" destId="{B0100D03-5CA4-443B-B32D-E585A34FD81F}" srcOrd="1" destOrd="0" presId="urn:microsoft.com/office/officeart/2005/8/layout/hProcess11"/>
    <dgm:cxn modelId="{645DA4C8-2B8F-47BE-8295-376CE56B17A2}" type="presParOf" srcId="{B17FD6E5-8974-4E97-8E04-139B3DA88C08}" destId="{B39791E1-D469-47DF-8BF8-2991CB0A9283}" srcOrd="2" destOrd="0" presId="urn:microsoft.com/office/officeart/2005/8/layout/hProcess11"/>
    <dgm:cxn modelId="{961CB693-EF79-41E5-A4E8-C9FF6F7A0123}" type="presParOf" srcId="{7A6B5BBA-8F1C-45E7-AE30-89DED1F7DCA9}" destId="{1372B6C4-0A84-44B0-9D9F-6BD1767F0252}" srcOrd="5" destOrd="0" presId="urn:microsoft.com/office/officeart/2005/8/layout/hProcess11"/>
    <dgm:cxn modelId="{58C0A99D-E6DF-4433-87F6-19CAEF3ECBE9}" type="presParOf" srcId="{7A6B5BBA-8F1C-45E7-AE30-89DED1F7DCA9}" destId="{3B4BD663-F620-408B-BFE1-74B6EB4272E5}" srcOrd="6" destOrd="0" presId="urn:microsoft.com/office/officeart/2005/8/layout/hProcess11"/>
    <dgm:cxn modelId="{89C7672B-27E8-4248-83EE-506800DE3C01}" type="presParOf" srcId="{3B4BD663-F620-408B-BFE1-74B6EB4272E5}" destId="{A6C30446-2FD9-42A3-B80E-55E3C11699D5}" srcOrd="0" destOrd="0" presId="urn:microsoft.com/office/officeart/2005/8/layout/hProcess11"/>
    <dgm:cxn modelId="{6C8967D6-A03E-4AA3-A9BA-A580A82AABAF}" type="presParOf" srcId="{3B4BD663-F620-408B-BFE1-74B6EB4272E5}" destId="{F7E40329-14B8-4123-BD0E-42483F710209}" srcOrd="1" destOrd="0" presId="urn:microsoft.com/office/officeart/2005/8/layout/hProcess11"/>
    <dgm:cxn modelId="{F1452190-6C23-42F2-AF85-80269F66C935}" type="presParOf" srcId="{3B4BD663-F620-408B-BFE1-74B6EB4272E5}" destId="{DE818AB1-3032-4796-BD3C-9527973FE0AB}" srcOrd="2" destOrd="0" presId="urn:microsoft.com/office/officeart/2005/8/layout/hProcess11"/>
    <dgm:cxn modelId="{5988FB91-EC6D-4B6D-8411-ACEA6481EDE1}" type="presParOf" srcId="{7A6B5BBA-8F1C-45E7-AE30-89DED1F7DCA9}" destId="{C886C076-FA8C-4EF9-946D-AE3EAF214E3F}" srcOrd="7" destOrd="0" presId="urn:microsoft.com/office/officeart/2005/8/layout/hProcess11"/>
    <dgm:cxn modelId="{C571D96A-3F83-4593-9E08-62AA1FC15197}" type="presParOf" srcId="{7A6B5BBA-8F1C-45E7-AE30-89DED1F7DCA9}" destId="{37E6DB95-F93A-4C37-85CE-0931422EA07B}" srcOrd="8" destOrd="0" presId="urn:microsoft.com/office/officeart/2005/8/layout/hProcess11"/>
    <dgm:cxn modelId="{61B78EE2-37BA-476B-A916-1206B7542929}" type="presParOf" srcId="{37E6DB95-F93A-4C37-85CE-0931422EA07B}" destId="{7920E4C0-633C-4B86-9D12-0969A90A694B}" srcOrd="0" destOrd="0" presId="urn:microsoft.com/office/officeart/2005/8/layout/hProcess11"/>
    <dgm:cxn modelId="{A75998C6-8163-42EB-B77F-9F17709A9AA9}" type="presParOf" srcId="{37E6DB95-F93A-4C37-85CE-0931422EA07B}" destId="{01BB7E90-D405-4BAC-9CCD-6819EEA943E4}" srcOrd="1" destOrd="0" presId="urn:microsoft.com/office/officeart/2005/8/layout/hProcess11"/>
    <dgm:cxn modelId="{674E591C-740B-4E84-B1A1-715C960A8FB8}" type="presParOf" srcId="{37E6DB95-F93A-4C37-85CE-0931422EA07B}" destId="{436DE08D-2BC8-4B0F-A4E2-5717C5DAA3BF}" srcOrd="2" destOrd="0" presId="urn:microsoft.com/office/officeart/2005/8/layout/hProcess11"/>
    <dgm:cxn modelId="{F13C9327-5FAA-4A57-825E-5A061E3D5ECA}" type="presParOf" srcId="{7A6B5BBA-8F1C-45E7-AE30-89DED1F7DCA9}" destId="{2FB6DBC1-F1B6-44CE-BDC1-B68598F2390C}" srcOrd="9" destOrd="0" presId="urn:microsoft.com/office/officeart/2005/8/layout/hProcess11"/>
    <dgm:cxn modelId="{3443B2EE-3D51-432D-8833-D16AAF0AA5D9}" type="presParOf" srcId="{7A6B5BBA-8F1C-45E7-AE30-89DED1F7DCA9}" destId="{A05CD55C-227C-4E97-9E10-2636E57C40A4}" srcOrd="10" destOrd="0" presId="urn:microsoft.com/office/officeart/2005/8/layout/hProcess11"/>
    <dgm:cxn modelId="{B92894E2-35DF-4C10-8EDE-1652F4D3B94E}" type="presParOf" srcId="{A05CD55C-227C-4E97-9E10-2636E57C40A4}" destId="{FBB5B648-E82B-4980-96F5-44D2C61FE564}" srcOrd="0" destOrd="0" presId="urn:microsoft.com/office/officeart/2005/8/layout/hProcess11"/>
    <dgm:cxn modelId="{567C9CDB-31D5-4E16-A02E-244CC127E2B2}" type="presParOf" srcId="{A05CD55C-227C-4E97-9E10-2636E57C40A4}" destId="{5A6F9936-41DB-4152-9D9C-CD66DF30E6C1}" srcOrd="1" destOrd="0" presId="urn:microsoft.com/office/officeart/2005/8/layout/hProcess11"/>
    <dgm:cxn modelId="{85175D82-AB40-4C3B-B5F7-B3941C39FE93}" type="presParOf" srcId="{A05CD55C-227C-4E97-9E10-2636E57C40A4}" destId="{67DF316F-0A76-4939-AE4B-13A42FD59D44}" srcOrd="2" destOrd="0" presId="urn:microsoft.com/office/officeart/2005/8/layout/hProcess11"/>
    <dgm:cxn modelId="{68A8C642-2410-4C72-B1C9-4B03F4989FB2}" type="presParOf" srcId="{7A6B5BBA-8F1C-45E7-AE30-89DED1F7DCA9}" destId="{8D90D215-BB9E-4422-8571-3791CFD02442}" srcOrd="11" destOrd="0" presId="urn:microsoft.com/office/officeart/2005/8/layout/hProcess11"/>
    <dgm:cxn modelId="{D410D5F2-2912-4C24-B06A-BBC6A335D17B}" type="presParOf" srcId="{7A6B5BBA-8F1C-45E7-AE30-89DED1F7DCA9}" destId="{B58DFE5A-D916-452A-9B3E-CF7FCF0AD20B}" srcOrd="12" destOrd="0" presId="urn:microsoft.com/office/officeart/2005/8/layout/hProcess11"/>
    <dgm:cxn modelId="{219AA6F6-CFE3-4121-9A3E-8421953336E1}" type="presParOf" srcId="{B58DFE5A-D916-452A-9B3E-CF7FCF0AD20B}" destId="{96806756-527E-494B-838F-8F5BA6D96F2D}" srcOrd="0" destOrd="0" presId="urn:microsoft.com/office/officeart/2005/8/layout/hProcess11"/>
    <dgm:cxn modelId="{C44BAF92-34A3-4027-83A3-D08FEC4DF3AB}" type="presParOf" srcId="{B58DFE5A-D916-452A-9B3E-CF7FCF0AD20B}" destId="{DE9C5B24-6BEA-4C9E-9B0D-126BF08837D4}" srcOrd="1" destOrd="0" presId="urn:microsoft.com/office/officeart/2005/8/layout/hProcess11"/>
    <dgm:cxn modelId="{6B0D5FC3-F84F-4442-BCD8-4441964C85BE}" type="presParOf" srcId="{B58DFE5A-D916-452A-9B3E-CF7FCF0AD20B}" destId="{BCF76F86-2DBA-42C4-BE56-BFFD875A8F89}" srcOrd="2" destOrd="0" presId="urn:microsoft.com/office/officeart/2005/8/layout/hProcess11"/>
    <dgm:cxn modelId="{E29C5A72-8C28-4DDD-972E-2A35874B8BCB}" type="presParOf" srcId="{7A6B5BBA-8F1C-45E7-AE30-89DED1F7DCA9}" destId="{8BEE3268-9A87-4FA0-97A4-0EA487C91C58}" srcOrd="13" destOrd="0" presId="urn:microsoft.com/office/officeart/2005/8/layout/hProcess11"/>
    <dgm:cxn modelId="{51E07C0A-1AD1-4CC2-9BE3-5420E3295ED3}" type="presParOf" srcId="{7A6B5BBA-8F1C-45E7-AE30-89DED1F7DCA9}" destId="{F77E5605-9313-4C5B-BB0C-88057336A892}" srcOrd="14" destOrd="0" presId="urn:microsoft.com/office/officeart/2005/8/layout/hProcess11"/>
    <dgm:cxn modelId="{CDC5166B-0461-45F1-B1F3-44BF705A8735}" type="presParOf" srcId="{F77E5605-9313-4C5B-BB0C-88057336A892}" destId="{6970BDED-CFEA-4B60-8939-6773E87918FA}" srcOrd="0" destOrd="0" presId="urn:microsoft.com/office/officeart/2005/8/layout/hProcess11"/>
    <dgm:cxn modelId="{232693AE-2A54-4576-B54B-E9A68E776FEE}" type="presParOf" srcId="{F77E5605-9313-4C5B-BB0C-88057336A892}" destId="{14E5E921-47F2-474B-83CE-CD86DF20969B}" srcOrd="1" destOrd="0" presId="urn:microsoft.com/office/officeart/2005/8/layout/hProcess11"/>
    <dgm:cxn modelId="{074BB207-B57B-4158-AE77-6A2D8D92C546}" type="presParOf" srcId="{F77E5605-9313-4C5B-BB0C-88057336A892}" destId="{324DFBE3-6F10-4995-B051-81DA6E5BCEA2}" srcOrd="2" destOrd="0" presId="urn:microsoft.com/office/officeart/2005/8/layout/hProcess11"/>
    <dgm:cxn modelId="{91593415-2144-45AE-BF0A-B20C1D2132CF}" type="presParOf" srcId="{7A6B5BBA-8F1C-45E7-AE30-89DED1F7DCA9}" destId="{E59A8094-2A0F-4C5C-B9FD-D4468874E5A6}" srcOrd="15" destOrd="0" presId="urn:microsoft.com/office/officeart/2005/8/layout/hProcess11"/>
    <dgm:cxn modelId="{642592E6-58B7-4A80-A82F-2C051C948A60}" type="presParOf" srcId="{7A6B5BBA-8F1C-45E7-AE30-89DED1F7DCA9}" destId="{6CB21F0E-F011-42A5-8189-CB680FAE097E}" srcOrd="16" destOrd="0" presId="urn:microsoft.com/office/officeart/2005/8/layout/hProcess11"/>
    <dgm:cxn modelId="{0BB44C99-C8F2-4238-8A46-EC794C3D1459}" type="presParOf" srcId="{6CB21F0E-F011-42A5-8189-CB680FAE097E}" destId="{466C780F-CB69-45BC-92E9-55AE86603176}" srcOrd="0" destOrd="0" presId="urn:microsoft.com/office/officeart/2005/8/layout/hProcess11"/>
    <dgm:cxn modelId="{F7651F50-782C-43DE-B69F-0C255659C256}" type="presParOf" srcId="{6CB21F0E-F011-42A5-8189-CB680FAE097E}" destId="{7089E621-0412-4740-952C-084CB3939D7C}" srcOrd="1" destOrd="0" presId="urn:microsoft.com/office/officeart/2005/8/layout/hProcess11"/>
    <dgm:cxn modelId="{6F092686-33E2-44BF-8E39-9824AC824D71}" type="presParOf" srcId="{6CB21F0E-F011-42A5-8189-CB680FAE097E}" destId="{375908D6-0792-484C-AD5A-FF501A938060}" srcOrd="2" destOrd="0" presId="urn:microsoft.com/office/officeart/2005/8/layout/hProcess11"/>
    <dgm:cxn modelId="{E40D7BD3-A690-42E9-9F4D-F54D8D174DE6}" type="presParOf" srcId="{7A6B5BBA-8F1C-45E7-AE30-89DED1F7DCA9}" destId="{F038E807-F3F2-49B7-86D3-6F1E528904CB}" srcOrd="17" destOrd="0" presId="urn:microsoft.com/office/officeart/2005/8/layout/hProcess11"/>
    <dgm:cxn modelId="{01234062-8D46-4B65-99D0-26ACC896D668}" type="presParOf" srcId="{7A6B5BBA-8F1C-45E7-AE30-89DED1F7DCA9}" destId="{794297C4-7398-4E8B-A24F-33EF4F634BC5}" srcOrd="18" destOrd="0" presId="urn:microsoft.com/office/officeart/2005/8/layout/hProcess11"/>
    <dgm:cxn modelId="{F981E7AC-F56C-4871-A6F2-D5B9026C2993}" type="presParOf" srcId="{794297C4-7398-4E8B-A24F-33EF4F634BC5}" destId="{3E62DCAD-069F-4DEB-B577-F0F2CE44A8FC}" srcOrd="0" destOrd="0" presId="urn:microsoft.com/office/officeart/2005/8/layout/hProcess11"/>
    <dgm:cxn modelId="{5AE29848-1EC0-4EE3-804E-AE221F764BFC}" type="presParOf" srcId="{794297C4-7398-4E8B-A24F-33EF4F634BC5}" destId="{A436B0CC-EFA2-4DFB-92AD-2D26AB81BA18}" srcOrd="1" destOrd="0" presId="urn:microsoft.com/office/officeart/2005/8/layout/hProcess11"/>
    <dgm:cxn modelId="{54FFD029-2C42-4E60-8913-08CD84408E70}" type="presParOf" srcId="{794297C4-7398-4E8B-A24F-33EF4F634BC5}" destId="{FCFEFDD2-2E48-46DC-B0EE-2BD4452844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8FC81-4807-4860-A174-57C1BEB45532}">
      <dsp:nvSpPr>
        <dsp:cNvPr id="0" name=""/>
        <dsp:cNvSpPr/>
      </dsp:nvSpPr>
      <dsp:spPr>
        <a:xfrm>
          <a:off x="0" y="1301115"/>
          <a:ext cx="11088688" cy="17348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DBD32-96DB-402F-9C4A-47E92E0B3CC7}">
      <dsp:nvSpPr>
        <dsp:cNvPr id="0" name=""/>
        <dsp:cNvSpPr/>
      </dsp:nvSpPr>
      <dsp:spPr>
        <a:xfrm>
          <a:off x="2436" y="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Project Kickoff</a:t>
          </a:r>
        </a:p>
      </dsp:txBody>
      <dsp:txXfrm>
        <a:off x="2436" y="0"/>
        <a:ext cx="867386" cy="1734820"/>
      </dsp:txXfrm>
    </dsp:sp>
    <dsp:sp modelId="{5C6DAE9C-6431-4317-BE14-B8B6FC32AB55}">
      <dsp:nvSpPr>
        <dsp:cNvPr id="0" name=""/>
        <dsp:cNvSpPr/>
      </dsp:nvSpPr>
      <dsp:spPr>
        <a:xfrm>
          <a:off x="219277"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51B86-EC95-4CB4-9663-C338AFFB0C96}">
      <dsp:nvSpPr>
        <dsp:cNvPr id="0" name=""/>
        <dsp:cNvSpPr/>
      </dsp:nvSpPr>
      <dsp:spPr>
        <a:xfrm>
          <a:off x="913192" y="260223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FNO Back Office </a:t>
          </a:r>
        </a:p>
        <a:p>
          <a:pPr marL="0" lvl="0" indent="0" algn="ctr" defTabSz="400050">
            <a:lnSpc>
              <a:spcPct val="90000"/>
            </a:lnSpc>
            <a:spcBef>
              <a:spcPct val="0"/>
            </a:spcBef>
            <a:spcAft>
              <a:spcPct val="35000"/>
            </a:spcAft>
            <a:buNone/>
          </a:pPr>
          <a:r>
            <a:rPr lang="en-US" sz="900" kern="1200" dirty="0"/>
            <a:t>Training</a:t>
          </a:r>
        </a:p>
        <a:p>
          <a:pPr marL="0" lvl="0" indent="0" algn="ctr" defTabSz="400050">
            <a:lnSpc>
              <a:spcPct val="90000"/>
            </a:lnSpc>
            <a:spcBef>
              <a:spcPct val="0"/>
            </a:spcBef>
            <a:spcAft>
              <a:spcPct val="35000"/>
            </a:spcAft>
            <a:buNone/>
          </a:pPr>
          <a:r>
            <a:rPr lang="en-US" sz="900" kern="1200" dirty="0"/>
            <a:t>(2 weeks)</a:t>
          </a:r>
        </a:p>
      </dsp:txBody>
      <dsp:txXfrm>
        <a:off x="913192" y="2602230"/>
        <a:ext cx="867386" cy="1734820"/>
      </dsp:txXfrm>
    </dsp:sp>
    <dsp:sp modelId="{5014C32D-B5BA-4BEF-8549-ECFB532683E7}">
      <dsp:nvSpPr>
        <dsp:cNvPr id="0" name=""/>
        <dsp:cNvSpPr/>
      </dsp:nvSpPr>
      <dsp:spPr>
        <a:xfrm>
          <a:off x="1130033"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2A51A-78A5-4A68-90DE-8020624ABF53}">
      <dsp:nvSpPr>
        <dsp:cNvPr id="0" name=""/>
        <dsp:cNvSpPr/>
      </dsp:nvSpPr>
      <dsp:spPr>
        <a:xfrm>
          <a:off x="1664869" y="21546"/>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UAT Configuration</a:t>
          </a:r>
        </a:p>
        <a:p>
          <a:pPr marL="0" lvl="0" indent="0" algn="ctr" defTabSz="400050">
            <a:lnSpc>
              <a:spcPct val="90000"/>
            </a:lnSpc>
            <a:spcBef>
              <a:spcPct val="0"/>
            </a:spcBef>
            <a:spcAft>
              <a:spcPct val="35000"/>
            </a:spcAft>
            <a:buNone/>
          </a:pPr>
          <a:r>
            <a:rPr lang="en-US" sz="900" kern="1200" dirty="0"/>
            <a:t>Customer License Key Generator</a:t>
          </a:r>
        </a:p>
        <a:p>
          <a:pPr marL="0" lvl="0" indent="0" algn="ctr" defTabSz="400050">
            <a:lnSpc>
              <a:spcPct val="90000"/>
            </a:lnSpc>
            <a:spcBef>
              <a:spcPct val="0"/>
            </a:spcBef>
            <a:spcAft>
              <a:spcPct val="35000"/>
            </a:spcAft>
            <a:buNone/>
          </a:pPr>
          <a:r>
            <a:rPr lang="en-US" sz="900" kern="1200" dirty="0"/>
            <a:t>BackOffice Integration </a:t>
          </a:r>
        </a:p>
        <a:p>
          <a:pPr marL="0" lvl="0" indent="0" algn="ctr" defTabSz="400050">
            <a:lnSpc>
              <a:spcPct val="90000"/>
            </a:lnSpc>
            <a:spcBef>
              <a:spcPct val="0"/>
            </a:spcBef>
            <a:spcAft>
              <a:spcPct val="35000"/>
            </a:spcAft>
            <a:buNone/>
          </a:pPr>
          <a:r>
            <a:rPr lang="en-US" sz="900" kern="1200" dirty="0"/>
            <a:t>(4 weeks)</a:t>
          </a:r>
        </a:p>
      </dsp:txBody>
      <dsp:txXfrm>
        <a:off x="1664869" y="21546"/>
        <a:ext cx="867386" cy="1734820"/>
      </dsp:txXfrm>
    </dsp:sp>
    <dsp:sp modelId="{B0100D03-5CA4-443B-B32D-E585A34FD81F}">
      <dsp:nvSpPr>
        <dsp:cNvPr id="0" name=""/>
        <dsp:cNvSpPr/>
      </dsp:nvSpPr>
      <dsp:spPr>
        <a:xfrm>
          <a:off x="2040789"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AFDC4-B26F-4A5D-B2D5-02CC73EA436A}">
      <dsp:nvSpPr>
        <dsp:cNvPr id="0" name=""/>
        <dsp:cNvSpPr/>
      </dsp:nvSpPr>
      <dsp:spPr>
        <a:xfrm>
          <a:off x="2607155" y="2571176"/>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UAT Configuration</a:t>
          </a:r>
        </a:p>
        <a:p>
          <a:pPr marL="0" lvl="0" indent="0" algn="ctr" defTabSz="400050">
            <a:lnSpc>
              <a:spcPct val="90000"/>
            </a:lnSpc>
            <a:spcBef>
              <a:spcPct val="0"/>
            </a:spcBef>
            <a:spcAft>
              <a:spcPct val="35000"/>
            </a:spcAft>
            <a:buNone/>
          </a:pPr>
          <a:r>
            <a:rPr lang="en-US" sz="900" kern="1200" dirty="0"/>
            <a:t>Customer License Key Generator</a:t>
          </a:r>
        </a:p>
        <a:p>
          <a:pPr marL="0" lvl="0" indent="0" algn="ctr" defTabSz="400050">
            <a:lnSpc>
              <a:spcPct val="90000"/>
            </a:lnSpc>
            <a:spcBef>
              <a:spcPct val="0"/>
            </a:spcBef>
            <a:spcAft>
              <a:spcPct val="35000"/>
            </a:spcAft>
            <a:buNone/>
          </a:pPr>
          <a:r>
            <a:rPr lang="en-US" sz="900" kern="1200" dirty="0"/>
            <a:t>BackOffice Integration </a:t>
          </a:r>
        </a:p>
        <a:p>
          <a:pPr marL="0" lvl="0" indent="0" algn="ctr" defTabSz="400050">
            <a:lnSpc>
              <a:spcPct val="90000"/>
            </a:lnSpc>
            <a:spcBef>
              <a:spcPct val="0"/>
            </a:spcBef>
            <a:spcAft>
              <a:spcPct val="35000"/>
            </a:spcAft>
            <a:buNone/>
          </a:pPr>
          <a:r>
            <a:rPr lang="en-US" sz="900" kern="1200" dirty="0"/>
            <a:t>(4 weeks)</a:t>
          </a:r>
        </a:p>
      </dsp:txBody>
      <dsp:txXfrm>
        <a:off x="2607155" y="2571176"/>
        <a:ext cx="867386" cy="1734820"/>
      </dsp:txXfrm>
    </dsp:sp>
    <dsp:sp modelId="{222F570E-ACE8-4CCD-8B9C-0C12220DCE2A}">
      <dsp:nvSpPr>
        <dsp:cNvPr id="0" name=""/>
        <dsp:cNvSpPr/>
      </dsp:nvSpPr>
      <dsp:spPr>
        <a:xfrm>
          <a:off x="2951545"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C34EB-61D3-42CA-9AA6-0C0C901C51AB}">
      <dsp:nvSpPr>
        <dsp:cNvPr id="0" name=""/>
        <dsp:cNvSpPr/>
      </dsp:nvSpPr>
      <dsp:spPr>
        <a:xfrm>
          <a:off x="3705761" y="5707"/>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UAT Configuration</a:t>
          </a:r>
        </a:p>
        <a:p>
          <a:pPr marL="0" lvl="0" indent="0" algn="ctr" defTabSz="400050">
            <a:lnSpc>
              <a:spcPct val="90000"/>
            </a:lnSpc>
            <a:spcBef>
              <a:spcPct val="0"/>
            </a:spcBef>
            <a:spcAft>
              <a:spcPct val="35000"/>
            </a:spcAft>
            <a:buNone/>
          </a:pPr>
          <a:r>
            <a:rPr lang="en-US" sz="900" kern="1200" dirty="0"/>
            <a:t>Customer License Key Generator</a:t>
          </a:r>
        </a:p>
        <a:p>
          <a:pPr marL="0" lvl="0" indent="0" algn="ctr" defTabSz="400050">
            <a:lnSpc>
              <a:spcPct val="90000"/>
            </a:lnSpc>
            <a:spcBef>
              <a:spcPct val="0"/>
            </a:spcBef>
            <a:spcAft>
              <a:spcPct val="35000"/>
            </a:spcAft>
            <a:buNone/>
          </a:pPr>
          <a:r>
            <a:rPr lang="en-US" sz="900" kern="1200" dirty="0"/>
            <a:t>BackOffice Integration </a:t>
          </a:r>
        </a:p>
        <a:p>
          <a:pPr marL="0" lvl="0" indent="0" algn="ctr" defTabSz="400050">
            <a:lnSpc>
              <a:spcPct val="90000"/>
            </a:lnSpc>
            <a:spcBef>
              <a:spcPct val="0"/>
            </a:spcBef>
            <a:spcAft>
              <a:spcPct val="35000"/>
            </a:spcAft>
            <a:buNone/>
          </a:pPr>
          <a:r>
            <a:rPr lang="en-US" sz="900" kern="1200" dirty="0"/>
            <a:t>(2 weeks)</a:t>
          </a:r>
        </a:p>
      </dsp:txBody>
      <dsp:txXfrm>
        <a:off x="3705761" y="5707"/>
        <a:ext cx="867386" cy="1734820"/>
      </dsp:txXfrm>
    </dsp:sp>
    <dsp:sp modelId="{D2C04FCD-C4C0-4EC6-BCC0-6541223568F9}">
      <dsp:nvSpPr>
        <dsp:cNvPr id="0" name=""/>
        <dsp:cNvSpPr/>
      </dsp:nvSpPr>
      <dsp:spPr>
        <a:xfrm>
          <a:off x="3862301"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48C73-0940-4C8A-84E5-A5B610BBE3CB}">
      <dsp:nvSpPr>
        <dsp:cNvPr id="0" name=""/>
        <dsp:cNvSpPr/>
      </dsp:nvSpPr>
      <dsp:spPr>
        <a:xfrm>
          <a:off x="4556216" y="260223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Entitlement Data Imports</a:t>
          </a:r>
        </a:p>
        <a:p>
          <a:pPr marL="0" lvl="0" indent="0" algn="ctr" defTabSz="400050">
            <a:lnSpc>
              <a:spcPct val="90000"/>
            </a:lnSpc>
            <a:spcBef>
              <a:spcPct val="0"/>
            </a:spcBef>
            <a:spcAft>
              <a:spcPct val="35000"/>
            </a:spcAft>
            <a:buNone/>
          </a:pPr>
          <a:r>
            <a:rPr lang="en-US" sz="900" kern="1200" dirty="0"/>
            <a:t>UAT Validation (2 weeks)</a:t>
          </a:r>
        </a:p>
      </dsp:txBody>
      <dsp:txXfrm>
        <a:off x="4556216" y="2602230"/>
        <a:ext cx="867386" cy="1734820"/>
      </dsp:txXfrm>
    </dsp:sp>
    <dsp:sp modelId="{88E398E8-3A0F-4A58-83E8-D70182B78D0B}">
      <dsp:nvSpPr>
        <dsp:cNvPr id="0" name=""/>
        <dsp:cNvSpPr/>
      </dsp:nvSpPr>
      <dsp:spPr>
        <a:xfrm>
          <a:off x="4773057"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A86FD-7B27-42C5-9382-CE18CAF7B803}">
      <dsp:nvSpPr>
        <dsp:cNvPr id="0" name=""/>
        <dsp:cNvSpPr/>
      </dsp:nvSpPr>
      <dsp:spPr>
        <a:xfrm>
          <a:off x="5466972" y="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PROD Deployment</a:t>
          </a:r>
        </a:p>
        <a:p>
          <a:pPr marL="0" lvl="0" indent="0" algn="ctr" defTabSz="400050">
            <a:lnSpc>
              <a:spcPct val="90000"/>
            </a:lnSpc>
            <a:spcBef>
              <a:spcPct val="0"/>
            </a:spcBef>
            <a:spcAft>
              <a:spcPct val="35000"/>
            </a:spcAft>
            <a:buNone/>
          </a:pPr>
          <a:r>
            <a:rPr lang="en-US" sz="900" kern="1200" dirty="0"/>
            <a:t>Customer License Key Generator</a:t>
          </a:r>
        </a:p>
        <a:p>
          <a:pPr marL="0" lvl="0" indent="0" algn="ctr" defTabSz="400050">
            <a:lnSpc>
              <a:spcPct val="90000"/>
            </a:lnSpc>
            <a:spcBef>
              <a:spcPct val="0"/>
            </a:spcBef>
            <a:spcAft>
              <a:spcPct val="35000"/>
            </a:spcAft>
            <a:buNone/>
          </a:pPr>
          <a:r>
            <a:rPr lang="en-US" sz="900" kern="1200" dirty="0"/>
            <a:t>BackOffice Integration  </a:t>
          </a:r>
        </a:p>
        <a:p>
          <a:pPr marL="0" lvl="0" indent="0" algn="ctr" defTabSz="400050">
            <a:lnSpc>
              <a:spcPct val="90000"/>
            </a:lnSpc>
            <a:spcBef>
              <a:spcPct val="0"/>
            </a:spcBef>
            <a:spcAft>
              <a:spcPct val="35000"/>
            </a:spcAft>
            <a:buNone/>
          </a:pPr>
          <a:r>
            <a:rPr lang="en-US" sz="900" kern="1200" dirty="0"/>
            <a:t>(2 weeks)</a:t>
          </a:r>
        </a:p>
      </dsp:txBody>
      <dsp:txXfrm>
        <a:off x="5466972" y="0"/>
        <a:ext cx="867386" cy="1734820"/>
      </dsp:txXfrm>
    </dsp:sp>
    <dsp:sp modelId="{27DF884F-135C-43FE-8522-C5CB5AA69945}">
      <dsp:nvSpPr>
        <dsp:cNvPr id="0" name=""/>
        <dsp:cNvSpPr/>
      </dsp:nvSpPr>
      <dsp:spPr>
        <a:xfrm>
          <a:off x="5683813"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DAE30-FF19-4F4B-92B5-81C6E8FDD9F0}">
      <dsp:nvSpPr>
        <dsp:cNvPr id="0" name=""/>
        <dsp:cNvSpPr/>
      </dsp:nvSpPr>
      <dsp:spPr>
        <a:xfrm>
          <a:off x="6377728" y="260223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PROD Deployment</a:t>
          </a:r>
        </a:p>
        <a:p>
          <a:pPr marL="0" lvl="0" indent="0" algn="ctr" defTabSz="400050">
            <a:lnSpc>
              <a:spcPct val="90000"/>
            </a:lnSpc>
            <a:spcBef>
              <a:spcPct val="0"/>
            </a:spcBef>
            <a:spcAft>
              <a:spcPct val="35000"/>
            </a:spcAft>
            <a:buNone/>
          </a:pPr>
          <a:r>
            <a:rPr lang="en-US" sz="900" kern="1200" dirty="0"/>
            <a:t>Provisioning Internet License Server BackOffice Integration </a:t>
          </a:r>
        </a:p>
        <a:p>
          <a:pPr marL="0" lvl="0" indent="0" algn="ctr" defTabSz="400050">
            <a:lnSpc>
              <a:spcPct val="90000"/>
            </a:lnSpc>
            <a:spcBef>
              <a:spcPct val="0"/>
            </a:spcBef>
            <a:spcAft>
              <a:spcPct val="35000"/>
            </a:spcAft>
            <a:buNone/>
          </a:pPr>
          <a:r>
            <a:rPr lang="en-US" sz="900" kern="1200" dirty="0"/>
            <a:t>(2 weeks)</a:t>
          </a:r>
        </a:p>
      </dsp:txBody>
      <dsp:txXfrm>
        <a:off x="6377728" y="2602230"/>
        <a:ext cx="867386" cy="1734820"/>
      </dsp:txXfrm>
    </dsp:sp>
    <dsp:sp modelId="{D8558F51-0A52-44D1-8E57-7859A9D3BCD0}">
      <dsp:nvSpPr>
        <dsp:cNvPr id="0" name=""/>
        <dsp:cNvSpPr/>
      </dsp:nvSpPr>
      <dsp:spPr>
        <a:xfrm>
          <a:off x="6594569"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ADDB1-203E-4CC7-BBB7-FE726760BC09}">
      <dsp:nvSpPr>
        <dsp:cNvPr id="0" name=""/>
        <dsp:cNvSpPr/>
      </dsp:nvSpPr>
      <dsp:spPr>
        <a:xfrm>
          <a:off x="7265888" y="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System Testing </a:t>
          </a:r>
        </a:p>
        <a:p>
          <a:pPr marL="0" lvl="0" indent="0" algn="ctr" defTabSz="400050">
            <a:lnSpc>
              <a:spcPct val="90000"/>
            </a:lnSpc>
            <a:spcBef>
              <a:spcPct val="0"/>
            </a:spcBef>
            <a:spcAft>
              <a:spcPct val="35000"/>
            </a:spcAft>
            <a:buNone/>
          </a:pPr>
          <a:r>
            <a:rPr lang="en-US" sz="900" kern="1200" dirty="0"/>
            <a:t>PROD Validation </a:t>
          </a:r>
        </a:p>
      </dsp:txBody>
      <dsp:txXfrm>
        <a:off x="7265888" y="0"/>
        <a:ext cx="867386" cy="1734820"/>
      </dsp:txXfrm>
    </dsp:sp>
    <dsp:sp modelId="{092820C9-C565-4B1C-A04D-EA6ABB34BFFD}">
      <dsp:nvSpPr>
        <dsp:cNvPr id="0" name=""/>
        <dsp:cNvSpPr/>
      </dsp:nvSpPr>
      <dsp:spPr>
        <a:xfrm>
          <a:off x="7505324"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1DB61-9AFF-4617-B939-8AADAA35F5A4}">
      <dsp:nvSpPr>
        <dsp:cNvPr id="0" name=""/>
        <dsp:cNvSpPr/>
      </dsp:nvSpPr>
      <dsp:spPr>
        <a:xfrm>
          <a:off x="8199240" y="260223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Go Live!</a:t>
          </a:r>
        </a:p>
      </dsp:txBody>
      <dsp:txXfrm>
        <a:off x="8199240" y="2602230"/>
        <a:ext cx="867386" cy="1734820"/>
      </dsp:txXfrm>
    </dsp:sp>
    <dsp:sp modelId="{78CEF5C8-4471-4451-BC88-4D4789E87E1E}">
      <dsp:nvSpPr>
        <dsp:cNvPr id="0" name=""/>
        <dsp:cNvSpPr/>
      </dsp:nvSpPr>
      <dsp:spPr>
        <a:xfrm>
          <a:off x="8416080"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BDE77-799A-4937-9EBB-8B571318A876}">
      <dsp:nvSpPr>
        <dsp:cNvPr id="0" name=""/>
        <dsp:cNvSpPr/>
      </dsp:nvSpPr>
      <dsp:spPr>
        <a:xfrm>
          <a:off x="9109996" y="0"/>
          <a:ext cx="867386"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Postproduction Support </a:t>
          </a:r>
        </a:p>
        <a:p>
          <a:pPr marL="0" lvl="0" indent="0" algn="ctr" defTabSz="400050">
            <a:lnSpc>
              <a:spcPct val="90000"/>
            </a:lnSpc>
            <a:spcBef>
              <a:spcPct val="0"/>
            </a:spcBef>
            <a:spcAft>
              <a:spcPct val="35000"/>
            </a:spcAft>
            <a:buNone/>
          </a:pPr>
          <a:r>
            <a:rPr lang="en-US" sz="900" kern="1200" dirty="0"/>
            <a:t>(30 days)</a:t>
          </a:r>
        </a:p>
      </dsp:txBody>
      <dsp:txXfrm>
        <a:off x="9109996" y="0"/>
        <a:ext cx="867386" cy="1734820"/>
      </dsp:txXfrm>
    </dsp:sp>
    <dsp:sp modelId="{D612639D-3B6F-4567-9E82-63F615E89AE6}">
      <dsp:nvSpPr>
        <dsp:cNvPr id="0" name=""/>
        <dsp:cNvSpPr/>
      </dsp:nvSpPr>
      <dsp:spPr>
        <a:xfrm>
          <a:off x="9326836"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8FC81-4807-4860-A174-57C1BEB45532}">
      <dsp:nvSpPr>
        <dsp:cNvPr id="0" name=""/>
        <dsp:cNvSpPr/>
      </dsp:nvSpPr>
      <dsp:spPr>
        <a:xfrm>
          <a:off x="0" y="1301115"/>
          <a:ext cx="11088688" cy="17348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DBD32-96DB-402F-9C4A-47E92E0B3CC7}">
      <dsp:nvSpPr>
        <dsp:cNvPr id="0" name=""/>
        <dsp:cNvSpPr/>
      </dsp:nvSpPr>
      <dsp:spPr>
        <a:xfrm>
          <a:off x="5878" y="0"/>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Project Kickoff</a:t>
          </a:r>
        </a:p>
      </dsp:txBody>
      <dsp:txXfrm>
        <a:off x="5878" y="0"/>
        <a:ext cx="953881" cy="1734820"/>
      </dsp:txXfrm>
    </dsp:sp>
    <dsp:sp modelId="{5C6DAE9C-6431-4317-BE14-B8B6FC32AB55}">
      <dsp:nvSpPr>
        <dsp:cNvPr id="0" name=""/>
        <dsp:cNvSpPr/>
      </dsp:nvSpPr>
      <dsp:spPr>
        <a:xfrm>
          <a:off x="265966"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51B86-EC95-4CB4-9663-C338AFFB0C96}">
      <dsp:nvSpPr>
        <dsp:cNvPr id="0" name=""/>
        <dsp:cNvSpPr/>
      </dsp:nvSpPr>
      <dsp:spPr>
        <a:xfrm>
          <a:off x="346232" y="2602230"/>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Design Workshops</a:t>
          </a:r>
        </a:p>
        <a:p>
          <a:pPr marL="0" lvl="0" indent="0" algn="ctr" defTabSz="533400">
            <a:lnSpc>
              <a:spcPct val="90000"/>
            </a:lnSpc>
            <a:spcBef>
              <a:spcPct val="0"/>
            </a:spcBef>
            <a:spcAft>
              <a:spcPct val="35000"/>
            </a:spcAft>
            <a:buNone/>
          </a:pPr>
          <a:r>
            <a:rPr lang="en-US" sz="1200" kern="1200" dirty="0"/>
            <a:t>(1 weeks)</a:t>
          </a:r>
        </a:p>
      </dsp:txBody>
      <dsp:txXfrm>
        <a:off x="346232" y="2602230"/>
        <a:ext cx="953881" cy="1734820"/>
      </dsp:txXfrm>
    </dsp:sp>
    <dsp:sp modelId="{5014C32D-B5BA-4BEF-8549-ECFB532683E7}">
      <dsp:nvSpPr>
        <dsp:cNvPr id="0" name=""/>
        <dsp:cNvSpPr/>
      </dsp:nvSpPr>
      <dsp:spPr>
        <a:xfrm>
          <a:off x="1267542"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2A51A-78A5-4A68-90DE-8020624ABF53}">
      <dsp:nvSpPr>
        <dsp:cNvPr id="0" name=""/>
        <dsp:cNvSpPr/>
      </dsp:nvSpPr>
      <dsp:spPr>
        <a:xfrm>
          <a:off x="1174631" y="0"/>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FNE Training</a:t>
          </a:r>
        </a:p>
        <a:p>
          <a:pPr marL="0" lvl="0" indent="0" algn="ctr" defTabSz="533400">
            <a:lnSpc>
              <a:spcPct val="90000"/>
            </a:lnSpc>
            <a:spcBef>
              <a:spcPct val="0"/>
            </a:spcBef>
            <a:spcAft>
              <a:spcPct val="35000"/>
            </a:spcAft>
            <a:buNone/>
          </a:pPr>
          <a:r>
            <a:rPr lang="en-US" sz="1200" kern="1200" dirty="0"/>
            <a:t>(1 week)</a:t>
          </a:r>
        </a:p>
      </dsp:txBody>
      <dsp:txXfrm>
        <a:off x="1174631" y="0"/>
        <a:ext cx="953881" cy="1734820"/>
      </dsp:txXfrm>
    </dsp:sp>
    <dsp:sp modelId="{B0100D03-5CA4-443B-B32D-E585A34FD81F}">
      <dsp:nvSpPr>
        <dsp:cNvPr id="0" name=""/>
        <dsp:cNvSpPr/>
      </dsp:nvSpPr>
      <dsp:spPr>
        <a:xfrm>
          <a:off x="2269117"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30446-2FD9-42A3-B80E-55E3C11699D5}">
      <dsp:nvSpPr>
        <dsp:cNvPr id="0" name=""/>
        <dsp:cNvSpPr/>
      </dsp:nvSpPr>
      <dsp:spPr>
        <a:xfrm>
          <a:off x="1919154" y="2584812"/>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FNE and New Product Integration Assistance in UAT</a:t>
          </a:r>
        </a:p>
        <a:p>
          <a:pPr marL="0" lvl="0" indent="0" algn="ctr" defTabSz="533400">
            <a:lnSpc>
              <a:spcPct val="90000"/>
            </a:lnSpc>
            <a:spcBef>
              <a:spcPct val="0"/>
            </a:spcBef>
            <a:spcAft>
              <a:spcPct val="35000"/>
            </a:spcAft>
            <a:buNone/>
          </a:pPr>
          <a:r>
            <a:rPr lang="en-US" sz="1200" kern="1200" dirty="0"/>
            <a:t>(2 weeks)</a:t>
          </a:r>
        </a:p>
      </dsp:txBody>
      <dsp:txXfrm>
        <a:off x="1919154" y="2584812"/>
        <a:ext cx="953881" cy="1734820"/>
      </dsp:txXfrm>
    </dsp:sp>
    <dsp:sp modelId="{F7E40329-14B8-4123-BD0E-42483F710209}">
      <dsp:nvSpPr>
        <dsp:cNvPr id="0" name=""/>
        <dsp:cNvSpPr/>
      </dsp:nvSpPr>
      <dsp:spPr>
        <a:xfrm>
          <a:off x="3270693"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0E4C0-633C-4B86-9D12-0969A90A694B}">
      <dsp:nvSpPr>
        <dsp:cNvPr id="0" name=""/>
        <dsp:cNvSpPr/>
      </dsp:nvSpPr>
      <dsp:spPr>
        <a:xfrm>
          <a:off x="3044363" y="28260"/>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Assistance with Common License Layer (CLL) </a:t>
          </a:r>
        </a:p>
        <a:p>
          <a:pPr marL="0" lvl="0" indent="0" algn="ctr" defTabSz="533400">
            <a:lnSpc>
              <a:spcPct val="90000"/>
            </a:lnSpc>
            <a:spcBef>
              <a:spcPct val="0"/>
            </a:spcBef>
            <a:spcAft>
              <a:spcPct val="35000"/>
            </a:spcAft>
            <a:buNone/>
          </a:pPr>
          <a:r>
            <a:rPr lang="en-US" sz="1200" kern="1200" dirty="0"/>
            <a:t>(4 weeks)</a:t>
          </a:r>
        </a:p>
      </dsp:txBody>
      <dsp:txXfrm>
        <a:off x="3044363" y="28260"/>
        <a:ext cx="953881" cy="1734820"/>
      </dsp:txXfrm>
    </dsp:sp>
    <dsp:sp modelId="{01BB7E90-D405-4BAC-9CCD-6819EEA943E4}">
      <dsp:nvSpPr>
        <dsp:cNvPr id="0" name=""/>
        <dsp:cNvSpPr/>
      </dsp:nvSpPr>
      <dsp:spPr>
        <a:xfrm>
          <a:off x="4272269"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5B648-E82B-4980-96F5-44D2C61FE564}">
      <dsp:nvSpPr>
        <dsp:cNvPr id="0" name=""/>
        <dsp:cNvSpPr/>
      </dsp:nvSpPr>
      <dsp:spPr>
        <a:xfrm>
          <a:off x="3949758" y="2602230"/>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FE FLOW Pilot Testing, UAT Validation,  License Manager</a:t>
          </a:r>
        </a:p>
        <a:p>
          <a:pPr marL="0" lvl="0" indent="0" algn="ctr" defTabSz="533400">
            <a:lnSpc>
              <a:spcPct val="90000"/>
            </a:lnSpc>
            <a:spcBef>
              <a:spcPct val="0"/>
            </a:spcBef>
            <a:spcAft>
              <a:spcPct val="35000"/>
            </a:spcAft>
            <a:buNone/>
          </a:pPr>
          <a:r>
            <a:rPr lang="en-US" sz="1200" kern="1200" dirty="0"/>
            <a:t>(4 weeks)</a:t>
          </a:r>
        </a:p>
      </dsp:txBody>
      <dsp:txXfrm>
        <a:off x="3949758" y="2602230"/>
        <a:ext cx="953881" cy="1734820"/>
      </dsp:txXfrm>
    </dsp:sp>
    <dsp:sp modelId="{5A6F9936-41DB-4152-9D9C-CD66DF30E6C1}">
      <dsp:nvSpPr>
        <dsp:cNvPr id="0" name=""/>
        <dsp:cNvSpPr/>
      </dsp:nvSpPr>
      <dsp:spPr>
        <a:xfrm>
          <a:off x="5273844"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06756-527E-494B-838F-8F5BA6D96F2D}">
      <dsp:nvSpPr>
        <dsp:cNvPr id="0" name=""/>
        <dsp:cNvSpPr/>
      </dsp:nvSpPr>
      <dsp:spPr>
        <a:xfrm>
          <a:off x="5001651" y="6314"/>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CLL Proliferation</a:t>
          </a:r>
        </a:p>
        <a:p>
          <a:pPr marL="0" lvl="0" indent="0" algn="ctr" defTabSz="533400">
            <a:lnSpc>
              <a:spcPct val="90000"/>
            </a:lnSpc>
            <a:spcBef>
              <a:spcPct val="0"/>
            </a:spcBef>
            <a:spcAft>
              <a:spcPct val="35000"/>
            </a:spcAft>
            <a:buNone/>
          </a:pPr>
          <a:r>
            <a:rPr lang="en-US" sz="1200" kern="1200" dirty="0"/>
            <a:t>(4 weeks)</a:t>
          </a:r>
        </a:p>
      </dsp:txBody>
      <dsp:txXfrm>
        <a:off x="5001651" y="6314"/>
        <a:ext cx="953881" cy="1734820"/>
      </dsp:txXfrm>
    </dsp:sp>
    <dsp:sp modelId="{DE9C5B24-6BEA-4C9E-9B0D-126BF08837D4}">
      <dsp:nvSpPr>
        <dsp:cNvPr id="0" name=""/>
        <dsp:cNvSpPr/>
      </dsp:nvSpPr>
      <dsp:spPr>
        <a:xfrm>
          <a:off x="6275420"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0BDED-CFEA-4B60-8939-6773E87918FA}">
      <dsp:nvSpPr>
        <dsp:cNvPr id="0" name=""/>
        <dsp:cNvSpPr/>
      </dsp:nvSpPr>
      <dsp:spPr>
        <a:xfrm>
          <a:off x="5980153" y="2593521"/>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Ongoing Assistance as Needed</a:t>
          </a:r>
        </a:p>
        <a:p>
          <a:pPr marL="0" lvl="0" indent="0" algn="ctr" defTabSz="533400">
            <a:lnSpc>
              <a:spcPct val="90000"/>
            </a:lnSpc>
            <a:spcBef>
              <a:spcPct val="0"/>
            </a:spcBef>
            <a:spcAft>
              <a:spcPct val="35000"/>
            </a:spcAft>
            <a:buNone/>
          </a:pPr>
          <a:r>
            <a:rPr lang="en-US" sz="1200" kern="1200" dirty="0"/>
            <a:t>(2 weeks)</a:t>
          </a:r>
        </a:p>
      </dsp:txBody>
      <dsp:txXfrm>
        <a:off x="5980153" y="2593521"/>
        <a:ext cx="953881" cy="1734820"/>
      </dsp:txXfrm>
    </dsp:sp>
    <dsp:sp modelId="{14E5E921-47F2-474B-83CE-CD86DF20969B}">
      <dsp:nvSpPr>
        <dsp:cNvPr id="0" name=""/>
        <dsp:cNvSpPr/>
      </dsp:nvSpPr>
      <dsp:spPr>
        <a:xfrm>
          <a:off x="7276996"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C780F-CB69-45BC-92E9-55AE86603176}">
      <dsp:nvSpPr>
        <dsp:cNvPr id="0" name=""/>
        <dsp:cNvSpPr/>
      </dsp:nvSpPr>
      <dsp:spPr>
        <a:xfrm>
          <a:off x="7016774" y="13323"/>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Production Setup for FNE Products </a:t>
          </a:r>
        </a:p>
        <a:p>
          <a:pPr marL="0" lvl="0" indent="0" algn="ctr" defTabSz="533400">
            <a:lnSpc>
              <a:spcPct val="90000"/>
            </a:lnSpc>
            <a:spcBef>
              <a:spcPct val="0"/>
            </a:spcBef>
            <a:spcAft>
              <a:spcPct val="35000"/>
            </a:spcAft>
            <a:buNone/>
          </a:pPr>
          <a:r>
            <a:rPr lang="en-US" sz="1200" kern="1200" dirty="0"/>
            <a:t>(2 weeks)</a:t>
          </a:r>
        </a:p>
      </dsp:txBody>
      <dsp:txXfrm>
        <a:off x="7016774" y="13323"/>
        <a:ext cx="953881" cy="1734820"/>
      </dsp:txXfrm>
    </dsp:sp>
    <dsp:sp modelId="{7089E621-0412-4740-952C-084CB3939D7C}">
      <dsp:nvSpPr>
        <dsp:cNvPr id="0" name=""/>
        <dsp:cNvSpPr/>
      </dsp:nvSpPr>
      <dsp:spPr>
        <a:xfrm>
          <a:off x="8278572"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2DCAD-069F-4DEB-B577-F0F2CE44A8FC}">
      <dsp:nvSpPr>
        <dsp:cNvPr id="0" name=""/>
        <dsp:cNvSpPr/>
      </dsp:nvSpPr>
      <dsp:spPr>
        <a:xfrm>
          <a:off x="7987520" y="2576103"/>
          <a:ext cx="953881" cy="173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Data Analytics Support, Prod Validation</a:t>
          </a:r>
        </a:p>
        <a:p>
          <a:pPr marL="0" lvl="0" indent="0" algn="ctr" defTabSz="533400">
            <a:lnSpc>
              <a:spcPct val="90000"/>
            </a:lnSpc>
            <a:spcBef>
              <a:spcPct val="0"/>
            </a:spcBef>
            <a:spcAft>
              <a:spcPct val="35000"/>
            </a:spcAft>
            <a:buNone/>
          </a:pPr>
          <a:r>
            <a:rPr lang="en-US" sz="1200" kern="1200" dirty="0"/>
            <a:t>(2 weeks)</a:t>
          </a:r>
        </a:p>
      </dsp:txBody>
      <dsp:txXfrm>
        <a:off x="7987520" y="2576103"/>
        <a:ext cx="953881" cy="1734820"/>
      </dsp:txXfrm>
    </dsp:sp>
    <dsp:sp modelId="{A436B0CC-EFA2-4DFB-92AD-2D26AB81BA18}">
      <dsp:nvSpPr>
        <dsp:cNvPr id="0" name=""/>
        <dsp:cNvSpPr/>
      </dsp:nvSpPr>
      <dsp:spPr>
        <a:xfrm>
          <a:off x="9280147" y="1951672"/>
          <a:ext cx="433705" cy="4337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AACEC-0BC5-4EBB-B5A0-8C14ADBBF527}"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F927-5E78-4F9C-8CF0-C6E2097C492C}" type="slidenum">
              <a:rPr lang="en-US" smtClean="0"/>
              <a:t>‹#›</a:t>
            </a:fld>
            <a:endParaRPr lang="en-US" dirty="0"/>
          </a:p>
        </p:txBody>
      </p:sp>
    </p:spTree>
    <p:extLst>
      <p:ext uri="{BB962C8B-B14F-4D97-AF65-F5344CB8AC3E}">
        <p14:creationId xmlns:p14="http://schemas.microsoft.com/office/powerpoint/2010/main" val="201313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F59CB-F3F8-409B-B222-4EF0B5098286}"/>
              </a:ext>
            </a:extLst>
          </p:cNvPr>
          <p:cNvPicPr>
            <a:picLocks noChangeAspect="1"/>
          </p:cNvPicPr>
          <p:nvPr/>
        </p:nvPicPr>
        <p:blipFill rotWithShape="1">
          <a:blip r:embed="rId2"/>
          <a:srcRect l="559" t="3869" r="19809"/>
          <a:stretch/>
        </p:blipFill>
        <p:spPr>
          <a:xfrm>
            <a:off x="0" y="0"/>
            <a:ext cx="12192000" cy="6310754"/>
          </a:xfrm>
          <a:prstGeom prst="rect">
            <a:avLst/>
          </a:prstGeom>
        </p:spPr>
      </p:pic>
      <p:sp>
        <p:nvSpPr>
          <p:cNvPr id="10" name="Text Placeholder 7">
            <a:extLst>
              <a:ext uri="{FF2B5EF4-FFF2-40B4-BE49-F238E27FC236}">
                <a16:creationId xmlns:a16="http://schemas.microsoft.com/office/drawing/2014/main" id="{B0B431D9-C873-EE49-A140-2CC9EF6371D3}"/>
              </a:ext>
            </a:extLst>
          </p:cNvPr>
          <p:cNvSpPr>
            <a:spLocks noGrp="1"/>
          </p:cNvSpPr>
          <p:nvPr>
            <p:ph type="body" sz="quarter" idx="11" hasCustomPrompt="1"/>
          </p:nvPr>
        </p:nvSpPr>
        <p:spPr>
          <a:xfrm>
            <a:off x="4384736" y="1299103"/>
            <a:ext cx="7720459" cy="922988"/>
          </a:xfrm>
          <a:prstGeom prst="rect">
            <a:avLst/>
          </a:prstGeom>
        </p:spPr>
        <p:txBody>
          <a:bodyPr anchor="b"/>
          <a:lstStyle>
            <a:lvl1pPr marL="0" indent="0">
              <a:lnSpc>
                <a:spcPct val="100000"/>
              </a:lnSpc>
              <a:buNone/>
              <a:defRPr lang="en-US" sz="6600" b="0" i="0" cap="all" baseline="0" dirty="0">
                <a:solidFill>
                  <a:schemeClr val="accent1"/>
                </a:solidFill>
                <a:latin typeface="Calibri Light" panose="020F0302020204030204" pitchFamily="34" charset="0"/>
                <a:cs typeface="Calibri Light" panose="020F0302020204030204" pitchFamily="34" charset="0"/>
              </a:defRPr>
            </a:lvl1pPr>
          </a:lstStyle>
          <a:p>
            <a:r>
              <a:rPr lang="en-US" dirty="0"/>
              <a:t>Title 2</a:t>
            </a:r>
          </a:p>
        </p:txBody>
      </p:sp>
      <p:sp>
        <p:nvSpPr>
          <p:cNvPr id="11" name="Text Placeholder 13">
            <a:extLst>
              <a:ext uri="{FF2B5EF4-FFF2-40B4-BE49-F238E27FC236}">
                <a16:creationId xmlns:a16="http://schemas.microsoft.com/office/drawing/2014/main" id="{500789A5-100B-7046-AEB9-400528CA3F4F}"/>
              </a:ext>
            </a:extLst>
          </p:cNvPr>
          <p:cNvSpPr>
            <a:spLocks noGrp="1"/>
          </p:cNvSpPr>
          <p:nvPr>
            <p:ph type="body" sz="quarter" idx="12" hasCustomPrompt="1"/>
          </p:nvPr>
        </p:nvSpPr>
        <p:spPr>
          <a:xfrm>
            <a:off x="4384736" y="2240359"/>
            <a:ext cx="7720459" cy="407714"/>
          </a:xfrm>
          <a:prstGeom prst="rect">
            <a:avLst/>
          </a:prstGeom>
        </p:spPr>
        <p:txBody>
          <a:bodyPr/>
          <a:lstStyle>
            <a:lvl1pPr marL="0" indent="0">
              <a:lnSpc>
                <a:spcPct val="100000"/>
              </a:lnSpc>
              <a:buNone/>
              <a:defRPr sz="2000" b="0" i="1" kern="0" baseline="0">
                <a:solidFill>
                  <a:schemeClr val="bg1"/>
                </a:solidFill>
                <a:latin typeface="Calibri Light" panose="020F0302020204030204" pitchFamily="34" charset="0"/>
                <a:cs typeface="Calibri Light" panose="020F0302020204030204" pitchFamily="34" charset="0"/>
              </a:defRPr>
            </a:lvl1pPr>
          </a:lstStyle>
          <a:p>
            <a:r>
              <a:rPr lang="en-US" dirty="0"/>
              <a:t>Author or Date</a:t>
            </a:r>
          </a:p>
        </p:txBody>
      </p:sp>
      <p:sp>
        <p:nvSpPr>
          <p:cNvPr id="18" name="Text Placeholder 17">
            <a:extLst>
              <a:ext uri="{FF2B5EF4-FFF2-40B4-BE49-F238E27FC236}">
                <a16:creationId xmlns:a16="http://schemas.microsoft.com/office/drawing/2014/main" id="{053294AA-007A-4313-BFBD-91EDF565E939}"/>
              </a:ext>
            </a:extLst>
          </p:cNvPr>
          <p:cNvSpPr>
            <a:spLocks noGrp="1"/>
          </p:cNvSpPr>
          <p:nvPr>
            <p:ph type="body" sz="quarter" idx="13" hasCustomPrompt="1"/>
          </p:nvPr>
        </p:nvSpPr>
        <p:spPr>
          <a:xfrm>
            <a:off x="4384736" y="891114"/>
            <a:ext cx="7720999" cy="407988"/>
          </a:xfrm>
          <a:prstGeom prst="rect">
            <a:avLst/>
          </a:prstGeom>
        </p:spPr>
        <p:txBody>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pPr lvl="0"/>
            <a:r>
              <a:rPr lang="de-DE" dirty="0"/>
              <a:t>Title 1</a:t>
            </a:r>
            <a:endParaRPr lang="en-US" dirty="0"/>
          </a:p>
        </p:txBody>
      </p:sp>
    </p:spTree>
    <p:extLst>
      <p:ext uri="{BB962C8B-B14F-4D97-AF65-F5344CB8AC3E}">
        <p14:creationId xmlns:p14="http://schemas.microsoft.com/office/powerpoint/2010/main" val="1715609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Divider Slide - Green X">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154C4-8515-B540-AB89-4C2F3AC0937F}"/>
              </a:ext>
            </a:extLst>
          </p:cNvPr>
          <p:cNvSpPr txBox="1"/>
          <p:nvPr/>
        </p:nvSpPr>
        <p:spPr>
          <a:xfrm>
            <a:off x="3066757" y="2278966"/>
            <a:ext cx="0" cy="0"/>
          </a:xfrm>
          <a:prstGeom prst="rect">
            <a:avLst/>
          </a:prstGeom>
          <a:noFill/>
        </p:spPr>
        <p:txBody>
          <a:bodyPr wrap="none" lIns="0" tIns="0" rIns="0" bIns="0" rtlCol="0">
            <a:noAutofit/>
          </a:bodyPr>
          <a:lstStyle/>
          <a:p>
            <a:pPr>
              <a:spcBef>
                <a:spcPts val="900"/>
              </a:spcBef>
            </a:pPr>
            <a:endParaRPr lang="en-US" sz="2000" b="1" dirty="0">
              <a:solidFill>
                <a:schemeClr val="tx1">
                  <a:lumMod val="75000"/>
                  <a:lumOff val="25000"/>
                </a:schemeClr>
              </a:solidFill>
            </a:endParaRPr>
          </a:p>
        </p:txBody>
      </p:sp>
      <p:sp>
        <p:nvSpPr>
          <p:cNvPr id="12" name="Text Placeholder 7">
            <a:extLst>
              <a:ext uri="{FF2B5EF4-FFF2-40B4-BE49-F238E27FC236}">
                <a16:creationId xmlns:a16="http://schemas.microsoft.com/office/drawing/2014/main" id="{9729A0DD-176B-6145-BEB0-19EA6ADAF36F}"/>
              </a:ext>
            </a:extLst>
          </p:cNvPr>
          <p:cNvSpPr>
            <a:spLocks noGrp="1"/>
          </p:cNvSpPr>
          <p:nvPr>
            <p:ph type="body" sz="quarter" idx="11" hasCustomPrompt="1"/>
          </p:nvPr>
        </p:nvSpPr>
        <p:spPr>
          <a:xfrm>
            <a:off x="586778" y="2209111"/>
            <a:ext cx="9583278" cy="1086810"/>
          </a:xfrm>
          <a:prstGeom prst="rect">
            <a:avLst/>
          </a:prstGeom>
        </p:spPr>
        <p:txBody>
          <a:bodyPr anchor="b"/>
          <a:lstStyle>
            <a:lvl1pPr marL="0" indent="0">
              <a:buNone/>
              <a:defRPr sz="6000" b="0" i="0" cap="all" spc="-150" baseline="0">
                <a:solidFill>
                  <a:schemeClr val="accent4"/>
                </a:solidFill>
                <a:latin typeface="Calibri Light" panose="020F0302020204030204" pitchFamily="34" charset="0"/>
                <a:cs typeface="Calibri Light" panose="020F0302020204030204" pitchFamily="34" charset="0"/>
              </a:defRPr>
            </a:lvl1pPr>
          </a:lstStyle>
          <a:p>
            <a:r>
              <a:rPr lang="en-US" dirty="0"/>
              <a:t>Title or Divider Here</a:t>
            </a:r>
          </a:p>
        </p:txBody>
      </p:sp>
      <p:sp>
        <p:nvSpPr>
          <p:cNvPr id="13" name="Text Placeholder 13">
            <a:extLst>
              <a:ext uri="{FF2B5EF4-FFF2-40B4-BE49-F238E27FC236}">
                <a16:creationId xmlns:a16="http://schemas.microsoft.com/office/drawing/2014/main" id="{B820400D-5F5E-824F-BCE6-153C1DF00580}"/>
              </a:ext>
            </a:extLst>
          </p:cNvPr>
          <p:cNvSpPr>
            <a:spLocks noGrp="1"/>
          </p:cNvSpPr>
          <p:nvPr>
            <p:ph type="body" sz="quarter" idx="12" hasCustomPrompt="1"/>
          </p:nvPr>
        </p:nvSpPr>
        <p:spPr>
          <a:xfrm>
            <a:off x="587374" y="3339675"/>
            <a:ext cx="6225751" cy="615105"/>
          </a:xfrm>
          <a:prstGeom prst="rect">
            <a:avLst/>
          </a:prstGeom>
        </p:spPr>
        <p:txBody>
          <a:bodyPr/>
          <a:lstStyle>
            <a:lvl1pPr marL="0" indent="0">
              <a:buNone/>
              <a:defRPr sz="2800" b="0" i="0">
                <a:solidFill>
                  <a:schemeClr val="bg1"/>
                </a:solidFill>
                <a:latin typeface="Calibri Light" panose="020F0302020204030204" pitchFamily="34" charset="0"/>
                <a:cs typeface="Calibri Light" panose="020F0302020204030204" pitchFamily="34" charset="0"/>
              </a:defRPr>
            </a:lvl1pPr>
          </a:lstStyle>
          <a:p>
            <a:r>
              <a:rPr lang="en-US" dirty="0"/>
              <a:t>Click to edit subtitle style</a:t>
            </a:r>
          </a:p>
        </p:txBody>
      </p:sp>
      <p:sp>
        <p:nvSpPr>
          <p:cNvPr id="16" name="TextBox 15">
            <a:extLst>
              <a:ext uri="{FF2B5EF4-FFF2-40B4-BE49-F238E27FC236}">
                <a16:creationId xmlns:a16="http://schemas.microsoft.com/office/drawing/2014/main" id="{0F4190AB-4665-B147-B027-B2B262C9D3BE}"/>
              </a:ext>
            </a:extLst>
          </p:cNvPr>
          <p:cNvSpPr txBox="1"/>
          <p:nvPr/>
        </p:nvSpPr>
        <p:spPr>
          <a:xfrm>
            <a:off x="3066757" y="2278966"/>
            <a:ext cx="0" cy="0"/>
          </a:xfrm>
          <a:prstGeom prst="rect">
            <a:avLst/>
          </a:prstGeom>
          <a:noFill/>
        </p:spPr>
        <p:txBody>
          <a:bodyPr wrap="none" lIns="0" tIns="0" rIns="0" bIns="0" rtlCol="0">
            <a:noAutofit/>
          </a:bodyPr>
          <a:lstStyle/>
          <a:p>
            <a:pPr>
              <a:spcBef>
                <a:spcPts val="900"/>
              </a:spcBef>
            </a:pPr>
            <a:endParaRPr lang="en-US" sz="2000" b="1" dirty="0">
              <a:solidFill>
                <a:schemeClr val="tx1">
                  <a:lumMod val="75000"/>
                  <a:lumOff val="25000"/>
                </a:schemeClr>
              </a:solidFill>
            </a:endParaRPr>
          </a:p>
        </p:txBody>
      </p:sp>
    </p:spTree>
    <p:extLst>
      <p:ext uri="{BB962C8B-B14F-4D97-AF65-F5344CB8AC3E}">
        <p14:creationId xmlns:p14="http://schemas.microsoft.com/office/powerpoint/2010/main" val="22385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Divider Slide - Blue X">
    <p:bg>
      <p:bgPr>
        <a:solidFill>
          <a:schemeClr val="accent1"/>
        </a:solidFill>
        <a:effectLst/>
      </p:bgPr>
    </p:bg>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D914D6AD-60D9-9540-8F07-83899EF5E144}"/>
              </a:ext>
            </a:extLst>
          </p:cNvPr>
          <p:cNvSpPr>
            <a:spLocks noGrp="1"/>
          </p:cNvSpPr>
          <p:nvPr>
            <p:ph type="body" sz="quarter" idx="11" hasCustomPrompt="1"/>
          </p:nvPr>
        </p:nvSpPr>
        <p:spPr>
          <a:xfrm>
            <a:off x="586778" y="2209111"/>
            <a:ext cx="8482091" cy="1086810"/>
          </a:xfrm>
          <a:prstGeom prst="rect">
            <a:avLst/>
          </a:prstGeom>
        </p:spPr>
        <p:txBody>
          <a:bodyPr anchor="b"/>
          <a:lstStyle>
            <a:lvl1pPr marL="0" indent="0">
              <a:buNone/>
              <a:defRPr sz="6000" b="0" i="0" cap="all" spc="-150" baseline="0">
                <a:solidFill>
                  <a:schemeClr val="tx1"/>
                </a:solidFill>
                <a:latin typeface="Calibri Light" panose="020F0302020204030204" pitchFamily="34" charset="0"/>
                <a:cs typeface="Calibri Light" panose="020F0302020204030204" pitchFamily="34" charset="0"/>
              </a:defRPr>
            </a:lvl1pPr>
          </a:lstStyle>
          <a:p>
            <a:r>
              <a:rPr lang="en-US" dirty="0"/>
              <a:t>Title or Divider Here</a:t>
            </a:r>
          </a:p>
        </p:txBody>
      </p:sp>
      <p:sp>
        <p:nvSpPr>
          <p:cNvPr id="12" name="Text Placeholder 13">
            <a:extLst>
              <a:ext uri="{FF2B5EF4-FFF2-40B4-BE49-F238E27FC236}">
                <a16:creationId xmlns:a16="http://schemas.microsoft.com/office/drawing/2014/main" id="{AADB1AB4-C200-F94A-A0EB-BE52A82AB719}"/>
              </a:ext>
            </a:extLst>
          </p:cNvPr>
          <p:cNvSpPr>
            <a:spLocks noGrp="1"/>
          </p:cNvSpPr>
          <p:nvPr>
            <p:ph type="body" sz="quarter" idx="12" hasCustomPrompt="1"/>
          </p:nvPr>
        </p:nvSpPr>
        <p:spPr>
          <a:xfrm>
            <a:off x="587374" y="3339675"/>
            <a:ext cx="6225751" cy="615105"/>
          </a:xfrm>
          <a:prstGeom prst="rect">
            <a:avLst/>
          </a:prstGeom>
        </p:spPr>
        <p:txBody>
          <a:bodyPr/>
          <a:lstStyle>
            <a:lvl1pPr marL="0" indent="0">
              <a:buNone/>
              <a:defRPr sz="2800" b="0" i="0">
                <a:solidFill>
                  <a:schemeClr val="tx1"/>
                </a:solidFill>
                <a:latin typeface="Calibri Light" panose="020F0302020204030204" pitchFamily="34" charset="0"/>
                <a:cs typeface="Calibri Light" panose="020F0302020204030204" pitchFamily="34" charset="0"/>
              </a:defRPr>
            </a:lvl1pPr>
          </a:lstStyle>
          <a:p>
            <a:r>
              <a:rPr lang="en-US" dirty="0"/>
              <a:t>Click to edit subtitle style</a:t>
            </a:r>
          </a:p>
        </p:txBody>
      </p:sp>
    </p:spTree>
    <p:extLst>
      <p:ext uri="{BB962C8B-B14F-4D97-AF65-F5344CB8AC3E}">
        <p14:creationId xmlns:p14="http://schemas.microsoft.com/office/powerpoint/2010/main" val="420121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X Slide - Gray">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658B1-DF9C-43EE-A21C-7398F528DF79}"/>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71408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Slide - Gray">
    <p:spTree>
      <p:nvGrpSpPr>
        <p:cNvPr id="1" name=""/>
        <p:cNvGrpSpPr/>
        <p:nvPr/>
      </p:nvGrpSpPr>
      <p:grpSpPr>
        <a:xfrm>
          <a:off x="0" y="0"/>
          <a:ext cx="0" cy="0"/>
          <a:chOff x="0" y="0"/>
          <a:chExt cx="0" cy="0"/>
        </a:xfrm>
      </p:grpSpPr>
      <p:sp>
        <p:nvSpPr>
          <p:cNvPr id="16" name="Text Placeholder 17">
            <a:extLst>
              <a:ext uri="{FF2B5EF4-FFF2-40B4-BE49-F238E27FC236}">
                <a16:creationId xmlns:a16="http://schemas.microsoft.com/office/drawing/2014/main" id="{CED8DCB0-B476-EE41-945A-DDB48E88CDE6}"/>
              </a:ext>
            </a:extLst>
          </p:cNvPr>
          <p:cNvSpPr>
            <a:spLocks noGrp="1"/>
          </p:cNvSpPr>
          <p:nvPr>
            <p:ph type="body" sz="quarter" idx="10" hasCustomPrompt="1"/>
          </p:nvPr>
        </p:nvSpPr>
        <p:spPr>
          <a:xfrm>
            <a:off x="621102" y="931653"/>
            <a:ext cx="4710439" cy="3460158"/>
          </a:xfrm>
          <a:prstGeom prst="rect">
            <a:avLst/>
          </a:prstGeom>
        </p:spPr>
        <p:txBody>
          <a:bodyPr anchor="b"/>
          <a:lstStyle>
            <a:lvl1pPr marL="274320" indent="-457200">
              <a:lnSpc>
                <a:spcPct val="100000"/>
              </a:lnSpc>
              <a:buNone/>
              <a:defRPr sz="4400" b="0" i="0" cap="all" baseline="0">
                <a:solidFill>
                  <a:schemeClr val="tx1"/>
                </a:solidFill>
                <a:latin typeface="Calibri" panose="020F0502020204030204" pitchFamily="34" charset="0"/>
                <a:cs typeface="Calibri" panose="020F0502020204030204" pitchFamily="34" charset="0"/>
              </a:defRPr>
            </a:lvl1pPr>
          </a:lstStyle>
          <a:p>
            <a:pPr lvl="0"/>
            <a:r>
              <a:rPr lang="en-US" dirty="0"/>
              <a:t>“THIS IS A BIG, BOLD STATEMENT OR QUOTATION.”</a:t>
            </a:r>
          </a:p>
        </p:txBody>
      </p:sp>
      <p:sp>
        <p:nvSpPr>
          <p:cNvPr id="22" name="Text Placeholder 21">
            <a:extLst>
              <a:ext uri="{FF2B5EF4-FFF2-40B4-BE49-F238E27FC236}">
                <a16:creationId xmlns:a16="http://schemas.microsoft.com/office/drawing/2014/main" id="{86E2EE1F-A030-A549-81A8-2D5A8975769E}"/>
              </a:ext>
            </a:extLst>
          </p:cNvPr>
          <p:cNvSpPr>
            <a:spLocks noGrp="1"/>
          </p:cNvSpPr>
          <p:nvPr>
            <p:ph type="body" sz="quarter" idx="13" hasCustomPrompt="1"/>
          </p:nvPr>
        </p:nvSpPr>
        <p:spPr>
          <a:xfrm>
            <a:off x="621102" y="4535036"/>
            <a:ext cx="4710439" cy="328945"/>
          </a:xfrm>
          <a:prstGeom prst="rect">
            <a:avLst/>
          </a:prstGeom>
        </p:spPr>
        <p:txBody>
          <a:bodyPr/>
          <a:lstStyle>
            <a:lvl1pPr marL="0" indent="0">
              <a:buNone/>
              <a:defRPr sz="1400" b="0" i="1" cap="none" spc="0" baseline="0">
                <a:solidFill>
                  <a:schemeClr val="accent3"/>
                </a:solidFill>
                <a:latin typeface="+mn-lt"/>
                <a:cs typeface="Bio sans"/>
              </a:defRPr>
            </a:lvl1pPr>
          </a:lstStyle>
          <a:p>
            <a:pPr lvl="0"/>
            <a:r>
              <a:rPr lang="en-US" dirty="0"/>
              <a:t>Author here</a:t>
            </a:r>
          </a:p>
        </p:txBody>
      </p:sp>
      <p:sp>
        <p:nvSpPr>
          <p:cNvPr id="3" name="Picture Placeholder 2">
            <a:extLst>
              <a:ext uri="{FF2B5EF4-FFF2-40B4-BE49-F238E27FC236}">
                <a16:creationId xmlns:a16="http://schemas.microsoft.com/office/drawing/2014/main" id="{0BE5859D-A0E1-4624-A751-9878AEADBDA1}"/>
              </a:ext>
            </a:extLst>
          </p:cNvPr>
          <p:cNvSpPr>
            <a:spLocks noGrp="1"/>
          </p:cNvSpPr>
          <p:nvPr>
            <p:ph type="pic" sz="quarter" idx="14" hasCustomPrompt="1"/>
          </p:nvPr>
        </p:nvSpPr>
        <p:spPr>
          <a:xfrm>
            <a:off x="6096000" y="0"/>
            <a:ext cx="6096000" cy="6314535"/>
          </a:xfrm>
          <a:prstGeom prst="rect">
            <a:avLst/>
          </a:prstGeom>
        </p:spPr>
        <p:txBody>
          <a:bodyPr/>
          <a:lstStyle>
            <a:lvl1pPr marL="0" indent="0">
              <a:buNone/>
              <a:defRPr/>
            </a:lvl1pPr>
          </a:lstStyle>
          <a:p>
            <a:r>
              <a:rPr lang="de-DE" dirty="0"/>
              <a:t>Add picture here</a:t>
            </a:r>
            <a:endParaRPr lang="en-US" dirty="0"/>
          </a:p>
        </p:txBody>
      </p:sp>
      <p:sp>
        <p:nvSpPr>
          <p:cNvPr id="5" name="TextBox 4">
            <a:extLst>
              <a:ext uri="{FF2B5EF4-FFF2-40B4-BE49-F238E27FC236}">
                <a16:creationId xmlns:a16="http://schemas.microsoft.com/office/drawing/2014/main" id="{B79E7282-9F59-4808-8B59-14A874C08C10}"/>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346594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Slide - Green">
    <p:bg>
      <p:bgPr>
        <a:solidFill>
          <a:schemeClr val="accent3"/>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49596A43-2D77-4F46-A7DC-2F15391C7F8B}"/>
              </a:ext>
            </a:extLst>
          </p:cNvPr>
          <p:cNvSpPr>
            <a:spLocks noGrp="1"/>
          </p:cNvSpPr>
          <p:nvPr>
            <p:ph type="body" sz="quarter" idx="10" hasCustomPrompt="1"/>
          </p:nvPr>
        </p:nvSpPr>
        <p:spPr>
          <a:xfrm>
            <a:off x="621102" y="931653"/>
            <a:ext cx="4710439" cy="3460158"/>
          </a:xfrm>
          <a:prstGeom prst="rect">
            <a:avLst/>
          </a:prstGeom>
        </p:spPr>
        <p:txBody>
          <a:bodyPr anchor="b"/>
          <a:lstStyle>
            <a:lvl1pPr marL="274320" indent="-457200">
              <a:lnSpc>
                <a:spcPct val="100000"/>
              </a:lnSpc>
              <a:buNone/>
              <a:defRPr sz="4400" b="0" i="0" cap="all" baseline="0">
                <a:solidFill>
                  <a:schemeClr val="bg1"/>
                </a:solidFill>
                <a:latin typeface="Calibri" panose="020F0502020204030204" pitchFamily="34" charset="0"/>
                <a:cs typeface="Calibri" panose="020F0502020204030204" pitchFamily="34" charset="0"/>
              </a:defRPr>
            </a:lvl1pPr>
          </a:lstStyle>
          <a:p>
            <a:pPr lvl="0"/>
            <a:r>
              <a:rPr lang="en-US" dirty="0"/>
              <a:t>“THIS IS A BIG, BOLD STATEMENT OR QUOTATION.”</a:t>
            </a:r>
          </a:p>
        </p:txBody>
      </p:sp>
      <p:sp>
        <p:nvSpPr>
          <p:cNvPr id="20" name="Text Placeholder 21">
            <a:extLst>
              <a:ext uri="{FF2B5EF4-FFF2-40B4-BE49-F238E27FC236}">
                <a16:creationId xmlns:a16="http://schemas.microsoft.com/office/drawing/2014/main" id="{4444E352-792A-486D-8739-2F4E811F5483}"/>
              </a:ext>
            </a:extLst>
          </p:cNvPr>
          <p:cNvSpPr>
            <a:spLocks noGrp="1"/>
          </p:cNvSpPr>
          <p:nvPr>
            <p:ph type="body" sz="quarter" idx="13" hasCustomPrompt="1"/>
          </p:nvPr>
        </p:nvSpPr>
        <p:spPr>
          <a:xfrm>
            <a:off x="621102" y="4535036"/>
            <a:ext cx="4710439" cy="328945"/>
          </a:xfrm>
          <a:prstGeom prst="rect">
            <a:avLst/>
          </a:prstGeom>
        </p:spPr>
        <p:txBody>
          <a:bodyPr/>
          <a:lstStyle>
            <a:lvl1pPr marL="0" indent="0">
              <a:buFontTx/>
              <a:buNone/>
              <a:defRPr sz="1400" b="0" i="1" cap="none" spc="0" baseline="0">
                <a:solidFill>
                  <a:schemeClr val="accent2"/>
                </a:solidFill>
                <a:latin typeface="+mn-lt"/>
                <a:cs typeface="Bio sans"/>
              </a:defRPr>
            </a:lvl1pPr>
          </a:lstStyle>
          <a:p>
            <a:pPr lvl="0"/>
            <a:r>
              <a:rPr lang="en-US" dirty="0"/>
              <a:t>Author here</a:t>
            </a:r>
          </a:p>
        </p:txBody>
      </p:sp>
      <p:sp>
        <p:nvSpPr>
          <p:cNvPr id="3" name="Picture Placeholder 2">
            <a:extLst>
              <a:ext uri="{FF2B5EF4-FFF2-40B4-BE49-F238E27FC236}">
                <a16:creationId xmlns:a16="http://schemas.microsoft.com/office/drawing/2014/main" id="{32BC0E93-171E-4D3C-9FD1-42E33A6444ED}"/>
              </a:ext>
            </a:extLst>
          </p:cNvPr>
          <p:cNvSpPr>
            <a:spLocks noGrp="1"/>
          </p:cNvSpPr>
          <p:nvPr>
            <p:ph type="pic" sz="quarter" idx="14" hasCustomPrompt="1"/>
          </p:nvPr>
        </p:nvSpPr>
        <p:spPr>
          <a:xfrm>
            <a:off x="6096000" y="1"/>
            <a:ext cx="6096000" cy="6305908"/>
          </a:xfrm>
          <a:prstGeom prst="rect">
            <a:avLst/>
          </a:prstGeom>
        </p:spPr>
        <p:txBody>
          <a:bodyPr/>
          <a:lstStyle>
            <a:lvl1pPr marL="0" indent="0">
              <a:buNone/>
              <a:defRPr>
                <a:solidFill>
                  <a:schemeClr val="bg1"/>
                </a:solidFill>
              </a:defRPr>
            </a:lvl1pPr>
          </a:lstStyle>
          <a:p>
            <a:r>
              <a:rPr lang="de-DE" dirty="0"/>
              <a:t>Picture</a:t>
            </a:r>
            <a:endParaRPr lang="en-US" dirty="0"/>
          </a:p>
        </p:txBody>
      </p:sp>
      <p:sp>
        <p:nvSpPr>
          <p:cNvPr id="5" name="TextBox 4">
            <a:extLst>
              <a:ext uri="{FF2B5EF4-FFF2-40B4-BE49-F238E27FC236}">
                <a16:creationId xmlns:a16="http://schemas.microsoft.com/office/drawing/2014/main" id="{B2943ADC-78B2-4695-B479-388F20375681}"/>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67720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Sidebar + Subhead - Green">
    <p:spTree>
      <p:nvGrpSpPr>
        <p:cNvPr id="1" name=""/>
        <p:cNvGrpSpPr/>
        <p:nvPr/>
      </p:nvGrpSpPr>
      <p:grpSpPr>
        <a:xfrm>
          <a:off x="0" y="0"/>
          <a:ext cx="0" cy="0"/>
          <a:chOff x="0" y="0"/>
          <a:chExt cx="0" cy="0"/>
        </a:xfrm>
      </p:grpSpPr>
      <p:sp>
        <p:nvSpPr>
          <p:cNvPr id="13" name="Rectangle 12"/>
          <p:cNvSpPr/>
          <p:nvPr/>
        </p:nvSpPr>
        <p:spPr>
          <a:xfrm>
            <a:off x="8885813" y="-1"/>
            <a:ext cx="3306187" cy="63102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r>
              <a:rPr lang="en-US" sz="2000" b="1" dirty="0"/>
              <a:t> </a:t>
            </a:r>
          </a:p>
        </p:txBody>
      </p:sp>
      <p:sp>
        <p:nvSpPr>
          <p:cNvPr id="3" name="Content Placeholder 2"/>
          <p:cNvSpPr>
            <a:spLocks noGrp="1"/>
          </p:cNvSpPr>
          <p:nvPr>
            <p:ph idx="1"/>
          </p:nvPr>
        </p:nvSpPr>
        <p:spPr>
          <a:xfrm>
            <a:off x="612000" y="1692000"/>
            <a:ext cx="7829686"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15" name="Text Placeholder 15"/>
          <p:cNvSpPr>
            <a:spLocks noGrp="1"/>
          </p:cNvSpPr>
          <p:nvPr>
            <p:ph type="body" sz="quarter" idx="14"/>
          </p:nvPr>
        </p:nvSpPr>
        <p:spPr>
          <a:xfrm>
            <a:off x="9157647" y="400050"/>
            <a:ext cx="2593733" cy="5237163"/>
          </a:xfrm>
          <a:prstGeom prst="rect">
            <a:avLst/>
          </a:prstGeom>
        </p:spPr>
        <p:txBody>
          <a:bodyPr/>
          <a:lstStyle>
            <a:lvl1pPr marL="0" indent="0">
              <a:buNone/>
              <a:defRPr sz="25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8" name="Text Placeholder 5">
            <a:extLst>
              <a:ext uri="{FF2B5EF4-FFF2-40B4-BE49-F238E27FC236}">
                <a16:creationId xmlns:a16="http://schemas.microsoft.com/office/drawing/2014/main" id="{9A0958A0-711C-F745-A882-BF951AA02A66}"/>
              </a:ext>
            </a:extLst>
          </p:cNvPr>
          <p:cNvSpPr>
            <a:spLocks noGrp="1"/>
          </p:cNvSpPr>
          <p:nvPr>
            <p:ph type="body" sz="quarter" idx="18" hasCustomPrompt="1"/>
          </p:nvPr>
        </p:nvSpPr>
        <p:spPr>
          <a:xfrm>
            <a:off x="612000" y="432000"/>
            <a:ext cx="7829686"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6" name="TextBox 5">
            <a:extLst>
              <a:ext uri="{FF2B5EF4-FFF2-40B4-BE49-F238E27FC236}">
                <a16:creationId xmlns:a16="http://schemas.microsoft.com/office/drawing/2014/main" id="{4CDC2CEC-375A-40F4-A14F-4B2CE717B24E}"/>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17812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Sidebar + Subhead - Blue">
    <p:spTree>
      <p:nvGrpSpPr>
        <p:cNvPr id="1" name=""/>
        <p:cNvGrpSpPr/>
        <p:nvPr/>
      </p:nvGrpSpPr>
      <p:grpSpPr>
        <a:xfrm>
          <a:off x="0" y="0"/>
          <a:ext cx="0" cy="0"/>
          <a:chOff x="0" y="0"/>
          <a:chExt cx="0" cy="0"/>
        </a:xfrm>
      </p:grpSpPr>
      <p:sp>
        <p:nvSpPr>
          <p:cNvPr id="13" name="Rectangle 12"/>
          <p:cNvSpPr/>
          <p:nvPr/>
        </p:nvSpPr>
        <p:spPr>
          <a:xfrm>
            <a:off x="8885813" y="0"/>
            <a:ext cx="3306187" cy="6310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US" sz="2000" b="1" dirty="0"/>
          </a:p>
        </p:txBody>
      </p:sp>
      <p:sp>
        <p:nvSpPr>
          <p:cNvPr id="15" name="Text Placeholder 15"/>
          <p:cNvSpPr>
            <a:spLocks noGrp="1"/>
          </p:cNvSpPr>
          <p:nvPr>
            <p:ph type="body" sz="quarter" idx="14"/>
          </p:nvPr>
        </p:nvSpPr>
        <p:spPr>
          <a:xfrm>
            <a:off x="9157647" y="400050"/>
            <a:ext cx="2593733" cy="5237163"/>
          </a:xfrm>
          <a:prstGeom prst="rect">
            <a:avLst/>
          </a:prstGeom>
        </p:spPr>
        <p:txBody>
          <a:bodyPr/>
          <a:lstStyle>
            <a:lvl1pPr marL="0" indent="0">
              <a:buNone/>
              <a:defRPr sz="25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 name="Content Placeholder 2">
            <a:extLst>
              <a:ext uri="{FF2B5EF4-FFF2-40B4-BE49-F238E27FC236}">
                <a16:creationId xmlns:a16="http://schemas.microsoft.com/office/drawing/2014/main" id="{F0A38A3B-9D35-DF4A-BF0A-68395B977381}"/>
              </a:ext>
            </a:extLst>
          </p:cNvPr>
          <p:cNvSpPr>
            <a:spLocks noGrp="1"/>
          </p:cNvSpPr>
          <p:nvPr>
            <p:ph idx="1"/>
          </p:nvPr>
        </p:nvSpPr>
        <p:spPr>
          <a:xfrm>
            <a:off x="612000" y="1692000"/>
            <a:ext cx="7829686"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9" name="Text Placeholder 5">
            <a:extLst>
              <a:ext uri="{FF2B5EF4-FFF2-40B4-BE49-F238E27FC236}">
                <a16:creationId xmlns:a16="http://schemas.microsoft.com/office/drawing/2014/main" id="{7A1D4F2A-9124-3C49-8640-170EFE5EAFD3}"/>
              </a:ext>
            </a:extLst>
          </p:cNvPr>
          <p:cNvSpPr>
            <a:spLocks noGrp="1"/>
          </p:cNvSpPr>
          <p:nvPr>
            <p:ph type="body" sz="quarter" idx="18" hasCustomPrompt="1"/>
          </p:nvPr>
        </p:nvSpPr>
        <p:spPr>
          <a:xfrm>
            <a:off x="612000" y="432000"/>
            <a:ext cx="7829686"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6" name="TextBox 5">
            <a:extLst>
              <a:ext uri="{FF2B5EF4-FFF2-40B4-BE49-F238E27FC236}">
                <a16:creationId xmlns:a16="http://schemas.microsoft.com/office/drawing/2014/main" id="{14A6F1A8-0FE8-48D5-9C03-2FD6C644257B}"/>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337269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Sidebar + Subhead - Blu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4EAB8A-3354-4C10-97C6-DEAFB2DC6AAC}"/>
              </a:ext>
            </a:extLst>
          </p:cNvPr>
          <p:cNvSpPr>
            <a:spLocks noGrp="1"/>
          </p:cNvSpPr>
          <p:nvPr>
            <p:ph type="pic" sz="quarter" idx="17" hasCustomPrompt="1"/>
          </p:nvPr>
        </p:nvSpPr>
        <p:spPr>
          <a:xfrm>
            <a:off x="8877300" y="0"/>
            <a:ext cx="3314700" cy="6305909"/>
          </a:xfrm>
          <a:prstGeom prst="rect">
            <a:avLst/>
          </a:prstGeom>
        </p:spPr>
        <p:txBody>
          <a:bodyPr/>
          <a:lstStyle>
            <a:lvl1pPr marL="0" indent="0">
              <a:buNone/>
              <a:defRPr sz="800"/>
            </a:lvl1pPr>
          </a:lstStyle>
          <a:p>
            <a:r>
              <a:rPr lang="de-DE" dirty="0"/>
              <a:t>Picture here</a:t>
            </a:r>
            <a:endParaRPr lang="en-US" dirty="0"/>
          </a:p>
        </p:txBody>
      </p:sp>
      <p:sp>
        <p:nvSpPr>
          <p:cNvPr id="6" name="Content Placeholder 2">
            <a:extLst>
              <a:ext uri="{FF2B5EF4-FFF2-40B4-BE49-F238E27FC236}">
                <a16:creationId xmlns:a16="http://schemas.microsoft.com/office/drawing/2014/main" id="{7B4841B7-CFC8-DB42-A77B-4FAE2A002646}"/>
              </a:ext>
            </a:extLst>
          </p:cNvPr>
          <p:cNvSpPr>
            <a:spLocks noGrp="1"/>
          </p:cNvSpPr>
          <p:nvPr>
            <p:ph idx="1"/>
          </p:nvPr>
        </p:nvSpPr>
        <p:spPr>
          <a:xfrm>
            <a:off x="612000" y="1692000"/>
            <a:ext cx="7829686"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C997402A-8DDB-A741-B2D0-1398FB8A08FD}"/>
              </a:ext>
            </a:extLst>
          </p:cNvPr>
          <p:cNvSpPr>
            <a:spLocks noGrp="1"/>
          </p:cNvSpPr>
          <p:nvPr>
            <p:ph type="body" sz="quarter" idx="18" hasCustomPrompt="1"/>
          </p:nvPr>
        </p:nvSpPr>
        <p:spPr>
          <a:xfrm>
            <a:off x="612000" y="432000"/>
            <a:ext cx="7829686"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5" name="TextBox 4">
            <a:extLst>
              <a:ext uri="{FF2B5EF4-FFF2-40B4-BE49-F238E27FC236}">
                <a16:creationId xmlns:a16="http://schemas.microsoft.com/office/drawing/2014/main" id="{897A25A8-5432-458D-BEFA-9C5B6D9C1FA3}"/>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94245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idebar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97270-6C77-344F-89E6-E9A3028A65C1}"/>
              </a:ext>
            </a:extLst>
          </p:cNvPr>
          <p:cNvSpPr/>
          <p:nvPr/>
        </p:nvSpPr>
        <p:spPr>
          <a:xfrm>
            <a:off x="7854175" y="-1"/>
            <a:ext cx="4337825" cy="631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62DEA931-8D54-8B4A-9658-852787762F48}"/>
              </a:ext>
            </a:extLst>
          </p:cNvPr>
          <p:cNvSpPr/>
          <p:nvPr/>
        </p:nvSpPr>
        <p:spPr>
          <a:xfrm>
            <a:off x="7854175" y="-1"/>
            <a:ext cx="4337825" cy="217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0" name="Text Placeholder 15">
            <a:extLst>
              <a:ext uri="{FF2B5EF4-FFF2-40B4-BE49-F238E27FC236}">
                <a16:creationId xmlns:a16="http://schemas.microsoft.com/office/drawing/2014/main" id="{210A53E1-8852-9348-BEFC-68D9A7F7B293}"/>
              </a:ext>
            </a:extLst>
          </p:cNvPr>
          <p:cNvSpPr>
            <a:spLocks noGrp="1"/>
          </p:cNvSpPr>
          <p:nvPr>
            <p:ph type="body" sz="quarter" idx="14"/>
          </p:nvPr>
        </p:nvSpPr>
        <p:spPr>
          <a:xfrm>
            <a:off x="8267179" y="605933"/>
            <a:ext cx="3484202" cy="5031280"/>
          </a:xfrm>
          <a:prstGeom prst="rect">
            <a:avLst/>
          </a:prstGeom>
        </p:spPr>
        <p:txBody>
          <a:bodyPr/>
          <a:lstStyle>
            <a:lvl1pPr marL="0" indent="0">
              <a:buNone/>
              <a:defRPr sz="25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Content Placeholder 2">
            <a:extLst>
              <a:ext uri="{FF2B5EF4-FFF2-40B4-BE49-F238E27FC236}">
                <a16:creationId xmlns:a16="http://schemas.microsoft.com/office/drawing/2014/main" id="{9971A017-C9A5-C143-AFC7-234BAFEABF87}"/>
              </a:ext>
            </a:extLst>
          </p:cNvPr>
          <p:cNvSpPr>
            <a:spLocks noGrp="1"/>
          </p:cNvSpPr>
          <p:nvPr>
            <p:ph idx="1"/>
          </p:nvPr>
        </p:nvSpPr>
        <p:spPr>
          <a:xfrm>
            <a:off x="612000" y="1692000"/>
            <a:ext cx="6799358"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11" name="Text Placeholder 5">
            <a:extLst>
              <a:ext uri="{FF2B5EF4-FFF2-40B4-BE49-F238E27FC236}">
                <a16:creationId xmlns:a16="http://schemas.microsoft.com/office/drawing/2014/main" id="{72C63560-FF2E-4F4C-AB0E-F086951B2712}"/>
              </a:ext>
            </a:extLst>
          </p:cNvPr>
          <p:cNvSpPr>
            <a:spLocks noGrp="1"/>
          </p:cNvSpPr>
          <p:nvPr>
            <p:ph type="body" sz="quarter" idx="18" hasCustomPrompt="1"/>
          </p:nvPr>
        </p:nvSpPr>
        <p:spPr>
          <a:xfrm>
            <a:off x="612000" y="432000"/>
            <a:ext cx="6799358"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7" name="TextBox 6">
            <a:extLst>
              <a:ext uri="{FF2B5EF4-FFF2-40B4-BE49-F238E27FC236}">
                <a16:creationId xmlns:a16="http://schemas.microsoft.com/office/drawing/2014/main" id="{AFFCE8FE-54FA-474E-9EDF-D4B90F5538EE}"/>
              </a:ext>
            </a:extLst>
          </p:cNvPr>
          <p:cNvSpPr txBox="1"/>
          <p:nvPr userDrawn="1"/>
        </p:nvSpPr>
        <p:spPr>
          <a:xfrm>
            <a:off x="2897957" y="6554015"/>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515453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Sidebar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97270-6C77-344F-89E6-E9A3028A65C1}"/>
              </a:ext>
            </a:extLst>
          </p:cNvPr>
          <p:cNvSpPr/>
          <p:nvPr/>
        </p:nvSpPr>
        <p:spPr>
          <a:xfrm>
            <a:off x="7854175" y="0"/>
            <a:ext cx="4337825" cy="6315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0" name="Text Placeholder 15">
            <a:extLst>
              <a:ext uri="{FF2B5EF4-FFF2-40B4-BE49-F238E27FC236}">
                <a16:creationId xmlns:a16="http://schemas.microsoft.com/office/drawing/2014/main" id="{210A53E1-8852-9348-BEFC-68D9A7F7B293}"/>
              </a:ext>
            </a:extLst>
          </p:cNvPr>
          <p:cNvSpPr>
            <a:spLocks noGrp="1"/>
          </p:cNvSpPr>
          <p:nvPr>
            <p:ph type="body" sz="quarter" idx="14"/>
          </p:nvPr>
        </p:nvSpPr>
        <p:spPr>
          <a:xfrm>
            <a:off x="8267179" y="605933"/>
            <a:ext cx="3484202" cy="5031280"/>
          </a:xfrm>
          <a:prstGeom prst="rect">
            <a:avLst/>
          </a:prstGeom>
        </p:spPr>
        <p:txBody>
          <a:bodyPr/>
          <a:lstStyle>
            <a:lvl1pPr marL="0" indent="0">
              <a:buNone/>
              <a:defRPr sz="25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 name="Content Placeholder 2">
            <a:extLst>
              <a:ext uri="{FF2B5EF4-FFF2-40B4-BE49-F238E27FC236}">
                <a16:creationId xmlns:a16="http://schemas.microsoft.com/office/drawing/2014/main" id="{94B2170F-BE46-E74B-847E-963DEB895D60}"/>
              </a:ext>
            </a:extLst>
          </p:cNvPr>
          <p:cNvSpPr>
            <a:spLocks noGrp="1"/>
          </p:cNvSpPr>
          <p:nvPr>
            <p:ph idx="1"/>
          </p:nvPr>
        </p:nvSpPr>
        <p:spPr>
          <a:xfrm>
            <a:off x="614198" y="1692000"/>
            <a:ext cx="6799358"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9" name="Text Placeholder 5">
            <a:extLst>
              <a:ext uri="{FF2B5EF4-FFF2-40B4-BE49-F238E27FC236}">
                <a16:creationId xmlns:a16="http://schemas.microsoft.com/office/drawing/2014/main" id="{6B404B85-AB29-E14A-89FC-823573EC2E94}"/>
              </a:ext>
            </a:extLst>
          </p:cNvPr>
          <p:cNvSpPr>
            <a:spLocks noGrp="1"/>
          </p:cNvSpPr>
          <p:nvPr>
            <p:ph type="body" sz="quarter" idx="18" hasCustomPrompt="1"/>
          </p:nvPr>
        </p:nvSpPr>
        <p:spPr>
          <a:xfrm>
            <a:off x="612000" y="432000"/>
            <a:ext cx="6799358"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6" name="TextBox 5">
            <a:extLst>
              <a:ext uri="{FF2B5EF4-FFF2-40B4-BE49-F238E27FC236}">
                <a16:creationId xmlns:a16="http://schemas.microsoft.com/office/drawing/2014/main" id="{84FA1ED4-CAF2-428D-AFE6-42F7F8B6715D}"/>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6706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F59CB-F3F8-409B-B222-4EF0B5098286}"/>
              </a:ext>
            </a:extLst>
          </p:cNvPr>
          <p:cNvPicPr>
            <a:picLocks noChangeAspect="1"/>
          </p:cNvPicPr>
          <p:nvPr/>
        </p:nvPicPr>
        <p:blipFill rotWithShape="1">
          <a:blip r:embed="rId2"/>
          <a:srcRect l="125" t="3866" r="20298"/>
          <a:stretch/>
        </p:blipFill>
        <p:spPr>
          <a:xfrm flipH="1">
            <a:off x="0" y="0"/>
            <a:ext cx="12192000" cy="6315074"/>
          </a:xfrm>
          <a:prstGeom prst="rect">
            <a:avLst/>
          </a:prstGeom>
          <a:ln>
            <a:noFill/>
          </a:ln>
        </p:spPr>
      </p:pic>
      <p:sp>
        <p:nvSpPr>
          <p:cNvPr id="9" name="Text Placeholder 7">
            <a:extLst>
              <a:ext uri="{FF2B5EF4-FFF2-40B4-BE49-F238E27FC236}">
                <a16:creationId xmlns:a16="http://schemas.microsoft.com/office/drawing/2014/main" id="{4BD41F19-51A0-FB4F-8B71-93578875625F}"/>
              </a:ext>
            </a:extLst>
          </p:cNvPr>
          <p:cNvSpPr>
            <a:spLocks noGrp="1"/>
          </p:cNvSpPr>
          <p:nvPr>
            <p:ph type="body" sz="quarter" idx="14" hasCustomPrompt="1"/>
          </p:nvPr>
        </p:nvSpPr>
        <p:spPr>
          <a:xfrm>
            <a:off x="549336" y="1299103"/>
            <a:ext cx="7720459" cy="922988"/>
          </a:xfrm>
          <a:prstGeom prst="rect">
            <a:avLst/>
          </a:prstGeom>
        </p:spPr>
        <p:txBody>
          <a:bodyPr anchor="b"/>
          <a:lstStyle>
            <a:lvl1pPr marL="0" indent="0">
              <a:lnSpc>
                <a:spcPct val="100000"/>
              </a:lnSpc>
              <a:buNone/>
              <a:defRPr lang="en-US" sz="6600" b="0" i="0" cap="all" baseline="0" dirty="0">
                <a:solidFill>
                  <a:schemeClr val="accent1"/>
                </a:solidFill>
                <a:latin typeface="Calibri Light" panose="020F0302020204030204" pitchFamily="34" charset="0"/>
                <a:cs typeface="Calibri Light" panose="020F0302020204030204" pitchFamily="34" charset="0"/>
              </a:defRPr>
            </a:lvl1pPr>
          </a:lstStyle>
          <a:p>
            <a:r>
              <a:rPr lang="en-US" dirty="0"/>
              <a:t>Title 2</a:t>
            </a:r>
          </a:p>
        </p:txBody>
      </p:sp>
      <p:sp>
        <p:nvSpPr>
          <p:cNvPr id="12" name="Text Placeholder 13">
            <a:extLst>
              <a:ext uri="{FF2B5EF4-FFF2-40B4-BE49-F238E27FC236}">
                <a16:creationId xmlns:a16="http://schemas.microsoft.com/office/drawing/2014/main" id="{21DCA2D1-CA90-194E-8E8F-8B70A9704526}"/>
              </a:ext>
            </a:extLst>
          </p:cNvPr>
          <p:cNvSpPr>
            <a:spLocks noGrp="1"/>
          </p:cNvSpPr>
          <p:nvPr>
            <p:ph type="body" sz="quarter" idx="15" hasCustomPrompt="1"/>
          </p:nvPr>
        </p:nvSpPr>
        <p:spPr>
          <a:xfrm>
            <a:off x="549336" y="2240359"/>
            <a:ext cx="7720459" cy="407714"/>
          </a:xfrm>
          <a:prstGeom prst="rect">
            <a:avLst/>
          </a:prstGeom>
        </p:spPr>
        <p:txBody>
          <a:bodyPr/>
          <a:lstStyle>
            <a:lvl1pPr marL="0" indent="0">
              <a:lnSpc>
                <a:spcPct val="100000"/>
              </a:lnSpc>
              <a:buNone/>
              <a:defRPr sz="2000" b="0" i="1" kern="0" baseline="0">
                <a:solidFill>
                  <a:schemeClr val="bg1"/>
                </a:solidFill>
                <a:latin typeface="Calibri Light" panose="020F0302020204030204" pitchFamily="34" charset="0"/>
                <a:cs typeface="Calibri Light" panose="020F0302020204030204" pitchFamily="34" charset="0"/>
              </a:defRPr>
            </a:lvl1pPr>
          </a:lstStyle>
          <a:p>
            <a:r>
              <a:rPr lang="en-US" dirty="0"/>
              <a:t>Author or Date</a:t>
            </a:r>
          </a:p>
        </p:txBody>
      </p:sp>
      <p:sp>
        <p:nvSpPr>
          <p:cNvPr id="13" name="Text Placeholder 17">
            <a:extLst>
              <a:ext uri="{FF2B5EF4-FFF2-40B4-BE49-F238E27FC236}">
                <a16:creationId xmlns:a16="http://schemas.microsoft.com/office/drawing/2014/main" id="{A17E6A05-4363-5D44-9966-119D259ED204}"/>
              </a:ext>
            </a:extLst>
          </p:cNvPr>
          <p:cNvSpPr>
            <a:spLocks noGrp="1"/>
          </p:cNvSpPr>
          <p:nvPr>
            <p:ph type="body" sz="quarter" idx="16" hasCustomPrompt="1"/>
          </p:nvPr>
        </p:nvSpPr>
        <p:spPr>
          <a:xfrm>
            <a:off x="549336" y="891114"/>
            <a:ext cx="7720999" cy="407988"/>
          </a:xfrm>
          <a:prstGeom prst="rect">
            <a:avLst/>
          </a:prstGeom>
        </p:spPr>
        <p:txBody>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pPr lvl="0"/>
            <a:r>
              <a:rPr lang="de-DE" dirty="0"/>
              <a:t>Title 1</a:t>
            </a:r>
            <a:endParaRPr lang="en-US" dirty="0"/>
          </a:p>
        </p:txBody>
      </p:sp>
    </p:spTree>
    <p:extLst>
      <p:ext uri="{BB962C8B-B14F-4D97-AF65-F5344CB8AC3E}">
        <p14:creationId xmlns:p14="http://schemas.microsoft.com/office/powerpoint/2010/main" val="7643656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subhead and main body">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9C4EAB8A-3354-4C10-97C6-DEAFB2DC6AAC}"/>
              </a:ext>
            </a:extLst>
          </p:cNvPr>
          <p:cNvSpPr>
            <a:spLocks noGrp="1"/>
          </p:cNvSpPr>
          <p:nvPr>
            <p:ph type="pic" sz="quarter" idx="20" hasCustomPrompt="1"/>
          </p:nvPr>
        </p:nvSpPr>
        <p:spPr>
          <a:xfrm>
            <a:off x="1605993" y="386337"/>
            <a:ext cx="2953078" cy="2953334"/>
          </a:xfrm>
          <a:prstGeom prst="rect">
            <a:avLst/>
          </a:prstGeom>
        </p:spPr>
        <p:txBody>
          <a:bodyPr/>
          <a:lstStyle>
            <a:lvl1pPr marL="0" indent="0" algn="ctr">
              <a:buNone/>
              <a:defRPr sz="1200" baseline="0">
                <a:solidFill>
                  <a:schemeClr val="tx1">
                    <a:lumMod val="60000"/>
                    <a:lumOff val="40000"/>
                  </a:schemeClr>
                </a:solidFill>
              </a:defRPr>
            </a:lvl1pPr>
          </a:lstStyle>
          <a:p>
            <a:r>
              <a:rPr lang="de-DE" dirty="0"/>
              <a:t>Icon/</a:t>
            </a:r>
            <a:r>
              <a:rPr lang="de-DE" dirty="0" err="1"/>
              <a:t>illustration</a:t>
            </a:r>
            <a:r>
              <a:rPr lang="de-DE" dirty="0"/>
              <a:t> </a:t>
            </a:r>
            <a:r>
              <a:rPr lang="de-DE" dirty="0" err="1"/>
              <a:t>here</a:t>
            </a:r>
            <a:endParaRPr lang="de-DE" dirty="0"/>
          </a:p>
        </p:txBody>
      </p:sp>
      <p:sp>
        <p:nvSpPr>
          <p:cNvPr id="4" name="Text Placeholder 3">
            <a:extLst>
              <a:ext uri="{FF2B5EF4-FFF2-40B4-BE49-F238E27FC236}">
                <a16:creationId xmlns:a16="http://schemas.microsoft.com/office/drawing/2014/main" id="{0A2D4382-83F3-EC40-9563-197F9D732C85}"/>
              </a:ext>
            </a:extLst>
          </p:cNvPr>
          <p:cNvSpPr>
            <a:spLocks noGrp="1"/>
          </p:cNvSpPr>
          <p:nvPr>
            <p:ph type="body" sz="quarter" idx="17" hasCustomPrompt="1"/>
          </p:nvPr>
        </p:nvSpPr>
        <p:spPr>
          <a:xfrm>
            <a:off x="804793" y="3339672"/>
            <a:ext cx="4509851" cy="452437"/>
          </a:xfrm>
          <a:prstGeom prst="rect">
            <a:avLst/>
          </a:prstGeom>
        </p:spPr>
        <p:txBody>
          <a:bodyPr/>
          <a:lstStyle>
            <a:lvl1pPr marL="0" indent="0" algn="ctr">
              <a:buNone/>
              <a:defRPr lang="en-US" sz="3200" b="0" i="0" cap="all" baseline="0" dirty="0">
                <a:solidFill>
                  <a:schemeClr val="accent1"/>
                </a:solidFill>
                <a:latin typeface="Calibri" panose="020F0502020204030204" pitchFamily="34" charset="0"/>
                <a:cs typeface="Calibri" panose="020F0502020204030204" pitchFamily="34" charset="0"/>
              </a:defRPr>
            </a:lvl1pPr>
          </a:lstStyle>
          <a:p>
            <a:pPr marL="228600" lvl="0" indent="-228600" algn="ctr"/>
            <a:r>
              <a:rPr lang="en-US" dirty="0"/>
              <a:t>SUBHEAD HERE</a:t>
            </a:r>
          </a:p>
        </p:txBody>
      </p:sp>
      <p:sp>
        <p:nvSpPr>
          <p:cNvPr id="5" name="Text Placeholder 3">
            <a:extLst>
              <a:ext uri="{FF2B5EF4-FFF2-40B4-BE49-F238E27FC236}">
                <a16:creationId xmlns:a16="http://schemas.microsoft.com/office/drawing/2014/main" id="{0A2D4382-83F3-EC40-9563-197F9D732C85}"/>
              </a:ext>
            </a:extLst>
          </p:cNvPr>
          <p:cNvSpPr>
            <a:spLocks noGrp="1"/>
          </p:cNvSpPr>
          <p:nvPr>
            <p:ph type="body" sz="quarter" idx="18" hasCustomPrompt="1"/>
          </p:nvPr>
        </p:nvSpPr>
        <p:spPr>
          <a:xfrm>
            <a:off x="6877357" y="3339672"/>
            <a:ext cx="4509851" cy="452437"/>
          </a:xfrm>
          <a:prstGeom prst="rect">
            <a:avLst/>
          </a:prstGeom>
        </p:spPr>
        <p:txBody>
          <a:bodyPr/>
          <a:lstStyle>
            <a:lvl1pPr marL="0" indent="0" algn="ctr">
              <a:buNone/>
              <a:defRPr lang="en-US" sz="3200" b="0" i="0" cap="all" baseline="0" dirty="0">
                <a:solidFill>
                  <a:schemeClr val="accent1"/>
                </a:solidFill>
                <a:latin typeface="Calibri" panose="020F0502020204030204" pitchFamily="34" charset="0"/>
                <a:cs typeface="Calibri" panose="020F0502020204030204" pitchFamily="34" charset="0"/>
              </a:defRPr>
            </a:lvl1pPr>
          </a:lstStyle>
          <a:p>
            <a:pPr marL="228600" lvl="0" indent="-228600" algn="ctr"/>
            <a:r>
              <a:rPr lang="en-US" dirty="0"/>
              <a:t>SUBHEAD HERE</a:t>
            </a:r>
          </a:p>
        </p:txBody>
      </p:sp>
      <p:sp>
        <p:nvSpPr>
          <p:cNvPr id="10" name="Picture Placeholder 3">
            <a:extLst>
              <a:ext uri="{FF2B5EF4-FFF2-40B4-BE49-F238E27FC236}">
                <a16:creationId xmlns:a16="http://schemas.microsoft.com/office/drawing/2014/main" id="{9C4EAB8A-3354-4C10-97C6-DEAFB2DC6AAC}"/>
              </a:ext>
            </a:extLst>
          </p:cNvPr>
          <p:cNvSpPr>
            <a:spLocks noGrp="1"/>
          </p:cNvSpPr>
          <p:nvPr>
            <p:ph type="pic" sz="quarter" idx="21" hasCustomPrompt="1"/>
          </p:nvPr>
        </p:nvSpPr>
        <p:spPr>
          <a:xfrm>
            <a:off x="7655743" y="386338"/>
            <a:ext cx="2953078" cy="2953334"/>
          </a:xfrm>
          <a:prstGeom prst="rect">
            <a:avLst/>
          </a:prstGeom>
        </p:spPr>
        <p:txBody>
          <a:bodyPr/>
          <a:lstStyle>
            <a:lvl1pPr marL="0" indent="0" algn="ctr">
              <a:buNone/>
              <a:defRPr sz="1200" baseline="0">
                <a:solidFill>
                  <a:schemeClr val="tx1">
                    <a:lumMod val="60000"/>
                    <a:lumOff val="40000"/>
                  </a:schemeClr>
                </a:solidFill>
              </a:defRPr>
            </a:lvl1pPr>
          </a:lstStyle>
          <a:p>
            <a:r>
              <a:rPr lang="de-DE" dirty="0"/>
              <a:t>Icon/</a:t>
            </a:r>
            <a:r>
              <a:rPr lang="de-DE" dirty="0" err="1"/>
              <a:t>illustration</a:t>
            </a:r>
            <a:r>
              <a:rPr lang="de-DE" dirty="0"/>
              <a:t> </a:t>
            </a:r>
            <a:r>
              <a:rPr lang="de-DE" dirty="0" err="1"/>
              <a:t>here</a:t>
            </a:r>
            <a:endParaRPr lang="de-DE" dirty="0"/>
          </a:p>
        </p:txBody>
      </p:sp>
      <p:sp>
        <p:nvSpPr>
          <p:cNvPr id="12" name="Text Placeholder 3">
            <a:extLst>
              <a:ext uri="{FF2B5EF4-FFF2-40B4-BE49-F238E27FC236}">
                <a16:creationId xmlns:a16="http://schemas.microsoft.com/office/drawing/2014/main" id="{0A2D4382-83F3-EC40-9563-197F9D732C85}"/>
              </a:ext>
            </a:extLst>
          </p:cNvPr>
          <p:cNvSpPr>
            <a:spLocks noGrp="1"/>
          </p:cNvSpPr>
          <p:nvPr>
            <p:ph type="body" sz="quarter" idx="22"/>
          </p:nvPr>
        </p:nvSpPr>
        <p:spPr>
          <a:xfrm>
            <a:off x="804793" y="3792109"/>
            <a:ext cx="4509851" cy="2368114"/>
          </a:xfrm>
          <a:prstGeom prst="rect">
            <a:avLst/>
          </a:prstGeom>
        </p:spPr>
        <p:txBody>
          <a:bodyPr/>
          <a:lstStyle>
            <a:lvl1pPr marL="342900" indent="-342900" algn="l">
              <a:buClr>
                <a:schemeClr val="accent1"/>
              </a:buClr>
              <a:buFont typeface="Wingdings" charset="2"/>
              <a:buChar char="§"/>
              <a:defRPr sz="20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sp>
        <p:nvSpPr>
          <p:cNvPr id="13" name="Text Placeholder 3">
            <a:extLst>
              <a:ext uri="{FF2B5EF4-FFF2-40B4-BE49-F238E27FC236}">
                <a16:creationId xmlns:a16="http://schemas.microsoft.com/office/drawing/2014/main" id="{0A2D4382-83F3-EC40-9563-197F9D732C85}"/>
              </a:ext>
            </a:extLst>
          </p:cNvPr>
          <p:cNvSpPr>
            <a:spLocks noGrp="1"/>
          </p:cNvSpPr>
          <p:nvPr>
            <p:ph type="body" sz="quarter" idx="23"/>
          </p:nvPr>
        </p:nvSpPr>
        <p:spPr>
          <a:xfrm>
            <a:off x="6881025" y="3792109"/>
            <a:ext cx="4509851" cy="2368114"/>
          </a:xfrm>
          <a:prstGeom prst="rect">
            <a:avLst/>
          </a:prstGeom>
        </p:spPr>
        <p:txBody>
          <a:bodyPr/>
          <a:lstStyle>
            <a:lvl1pPr marL="342900" indent="-342900" algn="l">
              <a:buClr>
                <a:schemeClr val="accent1"/>
              </a:buClr>
              <a:buFont typeface="Wingdings" charset="2"/>
              <a:buChar char="§"/>
              <a:defRPr sz="20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15" name="Straight Connector 14"/>
          <p:cNvCxnSpPr/>
          <p:nvPr/>
        </p:nvCxnSpPr>
        <p:spPr>
          <a:xfrm>
            <a:off x="6088396" y="595024"/>
            <a:ext cx="15209" cy="5118308"/>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E53E362-C66D-4F06-A181-1D2FFA92C76A}"/>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396934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subhead and main body">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9C4EAB8A-3354-4C10-97C6-DEAFB2DC6AAC}"/>
              </a:ext>
            </a:extLst>
          </p:cNvPr>
          <p:cNvSpPr>
            <a:spLocks noGrp="1"/>
          </p:cNvSpPr>
          <p:nvPr>
            <p:ph type="pic" sz="quarter" idx="20" hasCustomPrompt="1"/>
          </p:nvPr>
        </p:nvSpPr>
        <p:spPr>
          <a:xfrm>
            <a:off x="1361696" y="1427792"/>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4" name="Text Placeholder 3">
            <a:extLst>
              <a:ext uri="{FF2B5EF4-FFF2-40B4-BE49-F238E27FC236}">
                <a16:creationId xmlns:a16="http://schemas.microsoft.com/office/drawing/2014/main" id="{0A2D4382-83F3-EC40-9563-197F9D732C85}"/>
              </a:ext>
            </a:extLst>
          </p:cNvPr>
          <p:cNvSpPr>
            <a:spLocks noGrp="1"/>
          </p:cNvSpPr>
          <p:nvPr>
            <p:ph type="body" sz="quarter" idx="17" hasCustomPrompt="1"/>
          </p:nvPr>
        </p:nvSpPr>
        <p:spPr>
          <a:xfrm>
            <a:off x="831056" y="3450777"/>
            <a:ext cx="2859087" cy="452437"/>
          </a:xfrm>
          <a:prstGeom prst="rect">
            <a:avLst/>
          </a:prstGeom>
        </p:spPr>
        <p:txBody>
          <a:bodyPr/>
          <a:lstStyle>
            <a:lvl1pPr marL="0" indent="0" algn="ctr">
              <a:buNone/>
              <a:defRPr sz="2000" b="0" i="0" cap="all" baseline="0">
                <a:solidFill>
                  <a:schemeClr val="accent1"/>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12" name="Text Placeholder 3">
            <a:extLst>
              <a:ext uri="{FF2B5EF4-FFF2-40B4-BE49-F238E27FC236}">
                <a16:creationId xmlns:a16="http://schemas.microsoft.com/office/drawing/2014/main" id="{0A2D4382-83F3-EC40-9563-197F9D732C85}"/>
              </a:ext>
            </a:extLst>
          </p:cNvPr>
          <p:cNvSpPr>
            <a:spLocks noGrp="1"/>
          </p:cNvSpPr>
          <p:nvPr>
            <p:ph type="body" sz="quarter" idx="22"/>
          </p:nvPr>
        </p:nvSpPr>
        <p:spPr>
          <a:xfrm>
            <a:off x="831056" y="3903214"/>
            <a:ext cx="2859087"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15" name="Straight Connector 14"/>
          <p:cNvCxnSpPr/>
          <p:nvPr/>
        </p:nvCxnSpPr>
        <p:spPr>
          <a:xfrm>
            <a:off x="4152287" y="1729603"/>
            <a:ext cx="10389" cy="3496324"/>
          </a:xfrm>
          <a:prstGeom prst="line">
            <a:avLst/>
          </a:prstGeom>
        </p:spPr>
        <p:style>
          <a:lnRef idx="2">
            <a:schemeClr val="accent1"/>
          </a:lnRef>
          <a:fillRef idx="0">
            <a:schemeClr val="accent1"/>
          </a:fillRef>
          <a:effectRef idx="1">
            <a:schemeClr val="accent1"/>
          </a:effectRef>
          <a:fontRef idx="minor">
            <a:schemeClr val="tx1"/>
          </a:fontRef>
        </p:style>
      </p:cxnSp>
      <p:sp>
        <p:nvSpPr>
          <p:cNvPr id="11" name="Picture Placeholder 3">
            <a:extLst>
              <a:ext uri="{FF2B5EF4-FFF2-40B4-BE49-F238E27FC236}">
                <a16:creationId xmlns:a16="http://schemas.microsoft.com/office/drawing/2014/main" id="{9C4EAB8A-3354-4C10-97C6-DEAFB2DC6AAC}"/>
              </a:ext>
            </a:extLst>
          </p:cNvPr>
          <p:cNvSpPr>
            <a:spLocks noGrp="1"/>
          </p:cNvSpPr>
          <p:nvPr>
            <p:ph type="pic" sz="quarter" idx="23" hasCustomPrompt="1"/>
          </p:nvPr>
        </p:nvSpPr>
        <p:spPr>
          <a:xfrm>
            <a:off x="5197096" y="1427792"/>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14" name="Text Placeholder 3">
            <a:extLst>
              <a:ext uri="{FF2B5EF4-FFF2-40B4-BE49-F238E27FC236}">
                <a16:creationId xmlns:a16="http://schemas.microsoft.com/office/drawing/2014/main" id="{0A2D4382-83F3-EC40-9563-197F9D732C85}"/>
              </a:ext>
            </a:extLst>
          </p:cNvPr>
          <p:cNvSpPr>
            <a:spLocks noGrp="1"/>
          </p:cNvSpPr>
          <p:nvPr>
            <p:ph type="body" sz="quarter" idx="24" hasCustomPrompt="1"/>
          </p:nvPr>
        </p:nvSpPr>
        <p:spPr>
          <a:xfrm>
            <a:off x="4666456" y="3450777"/>
            <a:ext cx="2859087" cy="452437"/>
          </a:xfrm>
          <a:prstGeom prst="rect">
            <a:avLst/>
          </a:prstGeom>
        </p:spPr>
        <p:txBody>
          <a:bodyPr/>
          <a:lstStyle>
            <a:lvl1pPr marL="0" indent="0" algn="ctr">
              <a:buNone/>
              <a:defRPr lang="en-US" sz="2000" b="0" i="0" cap="all" baseline="0" dirty="0">
                <a:solidFill>
                  <a:schemeClr val="accent1"/>
                </a:solidFill>
                <a:latin typeface="Calibri" panose="020F0502020204030204" pitchFamily="34" charset="0"/>
                <a:cs typeface="Calibri" panose="020F0502020204030204" pitchFamily="34" charset="0"/>
              </a:defRPr>
            </a:lvl1pPr>
          </a:lstStyle>
          <a:p>
            <a:pPr marL="228600" lvl="0" indent="-228600" algn="ctr"/>
            <a:r>
              <a:rPr lang="en-US" dirty="0"/>
              <a:t>SUBHEAD</a:t>
            </a:r>
          </a:p>
        </p:txBody>
      </p:sp>
      <p:sp>
        <p:nvSpPr>
          <p:cNvPr id="16" name="Text Placeholder 3">
            <a:extLst>
              <a:ext uri="{FF2B5EF4-FFF2-40B4-BE49-F238E27FC236}">
                <a16:creationId xmlns:a16="http://schemas.microsoft.com/office/drawing/2014/main" id="{0A2D4382-83F3-EC40-9563-197F9D732C85}"/>
              </a:ext>
            </a:extLst>
          </p:cNvPr>
          <p:cNvSpPr>
            <a:spLocks noGrp="1"/>
          </p:cNvSpPr>
          <p:nvPr>
            <p:ph type="body" sz="quarter" idx="25"/>
          </p:nvPr>
        </p:nvSpPr>
        <p:spPr>
          <a:xfrm>
            <a:off x="4666456" y="3903214"/>
            <a:ext cx="2859087"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17" name="Straight Connector 16"/>
          <p:cNvCxnSpPr/>
          <p:nvPr/>
        </p:nvCxnSpPr>
        <p:spPr>
          <a:xfrm>
            <a:off x="7987687" y="1729603"/>
            <a:ext cx="10389" cy="3496324"/>
          </a:xfrm>
          <a:prstGeom prst="line">
            <a:avLst/>
          </a:prstGeom>
        </p:spPr>
        <p:style>
          <a:lnRef idx="2">
            <a:schemeClr val="accent1"/>
          </a:lnRef>
          <a:fillRef idx="0">
            <a:schemeClr val="accent1"/>
          </a:fillRef>
          <a:effectRef idx="1">
            <a:schemeClr val="accent1"/>
          </a:effectRef>
          <a:fontRef idx="minor">
            <a:schemeClr val="tx1"/>
          </a:fontRef>
        </p:style>
      </p:cxnSp>
      <p:sp>
        <p:nvSpPr>
          <p:cNvPr id="19" name="Picture Placeholder 3">
            <a:extLst>
              <a:ext uri="{FF2B5EF4-FFF2-40B4-BE49-F238E27FC236}">
                <a16:creationId xmlns:a16="http://schemas.microsoft.com/office/drawing/2014/main" id="{9C4EAB8A-3354-4C10-97C6-DEAFB2DC6AAC}"/>
              </a:ext>
            </a:extLst>
          </p:cNvPr>
          <p:cNvSpPr>
            <a:spLocks noGrp="1"/>
          </p:cNvSpPr>
          <p:nvPr>
            <p:ph type="pic" sz="quarter" idx="26" hasCustomPrompt="1"/>
          </p:nvPr>
        </p:nvSpPr>
        <p:spPr>
          <a:xfrm>
            <a:off x="9032496" y="1427792"/>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20" name="Text Placeholder 3">
            <a:extLst>
              <a:ext uri="{FF2B5EF4-FFF2-40B4-BE49-F238E27FC236}">
                <a16:creationId xmlns:a16="http://schemas.microsoft.com/office/drawing/2014/main" id="{0A2D4382-83F3-EC40-9563-197F9D732C85}"/>
              </a:ext>
            </a:extLst>
          </p:cNvPr>
          <p:cNvSpPr>
            <a:spLocks noGrp="1"/>
          </p:cNvSpPr>
          <p:nvPr>
            <p:ph type="body" sz="quarter" idx="27" hasCustomPrompt="1"/>
          </p:nvPr>
        </p:nvSpPr>
        <p:spPr>
          <a:xfrm>
            <a:off x="8501856" y="3450777"/>
            <a:ext cx="2859087" cy="452437"/>
          </a:xfrm>
          <a:prstGeom prst="rect">
            <a:avLst/>
          </a:prstGeom>
        </p:spPr>
        <p:txBody>
          <a:bodyPr/>
          <a:lstStyle>
            <a:lvl1pPr marL="0" indent="0" algn="ctr">
              <a:buNone/>
              <a:defRPr lang="en-US" sz="2000" b="0" i="0" kern="1200" cap="all" baseline="0" dirty="0">
                <a:solidFill>
                  <a:schemeClr val="accent1"/>
                </a:solidFill>
                <a:latin typeface="Calibri" panose="020F0502020204030204" pitchFamily="34" charset="0"/>
                <a:ea typeface="+mn-ea"/>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21" name="Text Placeholder 3">
            <a:extLst>
              <a:ext uri="{FF2B5EF4-FFF2-40B4-BE49-F238E27FC236}">
                <a16:creationId xmlns:a16="http://schemas.microsoft.com/office/drawing/2014/main" id="{0A2D4382-83F3-EC40-9563-197F9D732C85}"/>
              </a:ext>
            </a:extLst>
          </p:cNvPr>
          <p:cNvSpPr>
            <a:spLocks noGrp="1"/>
          </p:cNvSpPr>
          <p:nvPr>
            <p:ph type="body" sz="quarter" idx="28"/>
          </p:nvPr>
        </p:nvSpPr>
        <p:spPr>
          <a:xfrm>
            <a:off x="8501856" y="3903214"/>
            <a:ext cx="2859087"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sp>
        <p:nvSpPr>
          <p:cNvPr id="25" name="Text Placeholder 5">
            <a:extLst>
              <a:ext uri="{FF2B5EF4-FFF2-40B4-BE49-F238E27FC236}">
                <a16:creationId xmlns:a16="http://schemas.microsoft.com/office/drawing/2014/main" id="{C1565465-F18E-CB4D-9686-808D3847571F}"/>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18" name="TextBox 17">
            <a:extLst>
              <a:ext uri="{FF2B5EF4-FFF2-40B4-BE49-F238E27FC236}">
                <a16:creationId xmlns:a16="http://schemas.microsoft.com/office/drawing/2014/main" id="{6616B14C-CDF5-40E8-AF97-C40F31914B50}"/>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302437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Quote Slide - Gray">
    <p:spTree>
      <p:nvGrpSpPr>
        <p:cNvPr id="1" name=""/>
        <p:cNvGrpSpPr/>
        <p:nvPr/>
      </p:nvGrpSpPr>
      <p:grpSpPr>
        <a:xfrm>
          <a:off x="0" y="0"/>
          <a:ext cx="0" cy="0"/>
          <a:chOff x="0" y="0"/>
          <a:chExt cx="0" cy="0"/>
        </a:xfrm>
      </p:grpSpPr>
      <p:sp>
        <p:nvSpPr>
          <p:cNvPr id="16" name="Text Placeholder 17">
            <a:extLst>
              <a:ext uri="{FF2B5EF4-FFF2-40B4-BE49-F238E27FC236}">
                <a16:creationId xmlns:a16="http://schemas.microsoft.com/office/drawing/2014/main" id="{CED8DCB0-B476-EE41-945A-DDB48E88CDE6}"/>
              </a:ext>
            </a:extLst>
          </p:cNvPr>
          <p:cNvSpPr>
            <a:spLocks noGrp="1"/>
          </p:cNvSpPr>
          <p:nvPr>
            <p:ph type="body" sz="quarter" idx="10" hasCustomPrompt="1"/>
          </p:nvPr>
        </p:nvSpPr>
        <p:spPr>
          <a:xfrm>
            <a:off x="612000" y="432000"/>
            <a:ext cx="5284398" cy="601200"/>
          </a:xfrm>
          <a:prstGeom prst="rect">
            <a:avLst/>
          </a:prstGeom>
        </p:spPr>
        <p:txBody>
          <a:bodyPr anchor="t"/>
          <a:lstStyle>
            <a:lvl1pPr marL="274320" indent="-457200">
              <a:lnSpc>
                <a:spcPct val="100000"/>
              </a:lnSpc>
              <a:buNone/>
              <a:defRPr sz="3500" b="0" i="0">
                <a:solidFill>
                  <a:schemeClr val="tx1"/>
                </a:solidFill>
                <a:latin typeface="Calibri Light" panose="020F0302020204030204" pitchFamily="34" charset="0"/>
                <a:cs typeface="Calibri Light" panose="020F0302020204030204" pitchFamily="34" charset="0"/>
              </a:defRPr>
            </a:lvl1pPr>
          </a:lstStyle>
          <a:p>
            <a:pPr lvl="0"/>
            <a:r>
              <a:rPr lang="en-US" dirty="0"/>
              <a:t>Title/Headline</a:t>
            </a:r>
          </a:p>
        </p:txBody>
      </p:sp>
      <p:sp>
        <p:nvSpPr>
          <p:cNvPr id="22" name="Text Placeholder 21">
            <a:extLst>
              <a:ext uri="{FF2B5EF4-FFF2-40B4-BE49-F238E27FC236}">
                <a16:creationId xmlns:a16="http://schemas.microsoft.com/office/drawing/2014/main" id="{86E2EE1F-A030-A549-81A8-2D5A8975769E}"/>
              </a:ext>
            </a:extLst>
          </p:cNvPr>
          <p:cNvSpPr>
            <a:spLocks noGrp="1"/>
          </p:cNvSpPr>
          <p:nvPr>
            <p:ph type="body" sz="quarter" idx="13"/>
          </p:nvPr>
        </p:nvSpPr>
        <p:spPr>
          <a:xfrm>
            <a:off x="612000" y="1692000"/>
            <a:ext cx="5284398" cy="4338000"/>
          </a:xfrm>
          <a:prstGeom prst="rect">
            <a:avLst/>
          </a:prstGeom>
        </p:spPr>
        <p:txBody>
          <a:bodyPr/>
          <a:lstStyle>
            <a:lvl1pPr marL="285750" indent="-285750">
              <a:lnSpc>
                <a:spcPct val="100000"/>
              </a:lnSpc>
              <a:spcBef>
                <a:spcPts val="1200"/>
              </a:spcBef>
              <a:buClr>
                <a:schemeClr val="accent1"/>
              </a:buClr>
              <a:buFont typeface="Wingdings" charset="2"/>
              <a:buChar char="§"/>
              <a:defRPr sz="2500" b="0" i="0" cap="none" spc="0" baseline="0">
                <a:solidFill>
                  <a:schemeClr val="accent3"/>
                </a:solidFill>
                <a:latin typeface="+mn-lt"/>
              </a:defRPr>
            </a:lvl1pPr>
            <a:lvl2pPr marL="685800" indent="-228600">
              <a:lnSpc>
                <a:spcPct val="100000"/>
              </a:lnSpc>
              <a:spcBef>
                <a:spcPts val="1200"/>
              </a:spcBef>
              <a:buClr>
                <a:schemeClr val="accent1"/>
              </a:buClr>
              <a:buFont typeface="Wingdings" charset="2"/>
              <a:buChar char="§"/>
              <a:defRPr sz="2000">
                <a:latin typeface="+mn-lt"/>
              </a:defRPr>
            </a:lvl2pPr>
            <a:lvl3pPr marL="1143000" indent="-228600">
              <a:lnSpc>
                <a:spcPct val="100000"/>
              </a:lnSpc>
              <a:spcBef>
                <a:spcPts val="1200"/>
              </a:spcBef>
              <a:buClr>
                <a:schemeClr val="accent1"/>
              </a:buClr>
              <a:buFont typeface="Wingdings" charset="2"/>
              <a:buChar char="§"/>
              <a:defRPr sz="1500">
                <a:latin typeface="+mn-lt"/>
              </a:defRPr>
            </a:lvl3pPr>
          </a:lstStyle>
          <a:p>
            <a:pPr lvl="0"/>
            <a:r>
              <a:rPr lang="en-US"/>
              <a:t>Click to edit Master text styles</a:t>
            </a:r>
          </a:p>
          <a:p>
            <a:pPr lvl="1"/>
            <a:r>
              <a:rPr lang="en-US"/>
              <a:t>Second level</a:t>
            </a:r>
          </a:p>
          <a:p>
            <a:pPr lvl="2"/>
            <a:r>
              <a:rPr lang="en-US"/>
              <a:t>Third level</a:t>
            </a:r>
          </a:p>
        </p:txBody>
      </p:sp>
      <p:sp>
        <p:nvSpPr>
          <p:cNvPr id="5" name="Text Placeholder 21">
            <a:extLst>
              <a:ext uri="{FF2B5EF4-FFF2-40B4-BE49-F238E27FC236}">
                <a16:creationId xmlns:a16="http://schemas.microsoft.com/office/drawing/2014/main" id="{4444E352-792A-486D-8739-2F4E811F5483}"/>
              </a:ext>
            </a:extLst>
          </p:cNvPr>
          <p:cNvSpPr>
            <a:spLocks noGrp="1"/>
          </p:cNvSpPr>
          <p:nvPr>
            <p:ph type="body" sz="quarter" idx="15" hasCustomPrompt="1"/>
          </p:nvPr>
        </p:nvSpPr>
        <p:spPr>
          <a:xfrm>
            <a:off x="6412302" y="5661561"/>
            <a:ext cx="5271698" cy="328945"/>
          </a:xfrm>
          <a:prstGeom prst="rect">
            <a:avLst/>
          </a:prstGeom>
        </p:spPr>
        <p:txBody>
          <a:bodyPr/>
          <a:lstStyle>
            <a:lvl1pPr marL="0" indent="0">
              <a:buFontTx/>
              <a:buNone/>
              <a:defRPr sz="1400" b="1" i="1" cap="none" spc="0" baseline="0">
                <a:solidFill>
                  <a:schemeClr val="tx2"/>
                </a:solidFill>
              </a:defRPr>
            </a:lvl1pPr>
          </a:lstStyle>
          <a:p>
            <a:pPr lvl="0"/>
            <a:r>
              <a:rPr lang="en-US" dirty="0"/>
              <a:t>Caption goes here</a:t>
            </a:r>
          </a:p>
        </p:txBody>
      </p:sp>
      <p:sp>
        <p:nvSpPr>
          <p:cNvPr id="7" name="Picture Placeholder 2">
            <a:extLst>
              <a:ext uri="{FF2B5EF4-FFF2-40B4-BE49-F238E27FC236}">
                <a16:creationId xmlns:a16="http://schemas.microsoft.com/office/drawing/2014/main" id="{0BE5859D-A0E1-4624-A751-9878AEADBDA1}"/>
              </a:ext>
            </a:extLst>
          </p:cNvPr>
          <p:cNvSpPr>
            <a:spLocks noGrp="1"/>
          </p:cNvSpPr>
          <p:nvPr>
            <p:ph type="pic" sz="quarter" idx="17" hasCustomPrompt="1"/>
          </p:nvPr>
        </p:nvSpPr>
        <p:spPr>
          <a:xfrm>
            <a:off x="6412302" y="333290"/>
            <a:ext cx="5257800" cy="5257799"/>
          </a:xfrm>
          <a:prstGeom prst="rect">
            <a:avLst/>
          </a:prstGeom>
        </p:spPr>
        <p:txBody>
          <a:bodyPr/>
          <a:lstStyle>
            <a:lvl1pPr marL="0" indent="0" algn="ctr">
              <a:buNone/>
              <a:defRPr sz="1800">
                <a:solidFill>
                  <a:schemeClr val="tx1">
                    <a:lumMod val="60000"/>
                    <a:lumOff val="40000"/>
                  </a:schemeClr>
                </a:solidFill>
              </a:defRPr>
            </a:lvl1pPr>
          </a:lstStyle>
          <a:p>
            <a:r>
              <a:rPr lang="de-DE" dirty="0"/>
              <a:t>Add </a:t>
            </a:r>
            <a:r>
              <a:rPr lang="de-DE" dirty="0" err="1"/>
              <a:t>infographic</a:t>
            </a:r>
            <a:r>
              <a:rPr lang="de-DE" dirty="0"/>
              <a:t> </a:t>
            </a:r>
            <a:r>
              <a:rPr lang="de-DE" dirty="0" err="1"/>
              <a:t>here</a:t>
            </a:r>
            <a:endParaRPr lang="en-US" dirty="0"/>
          </a:p>
        </p:txBody>
      </p:sp>
      <p:sp>
        <p:nvSpPr>
          <p:cNvPr id="6" name="TextBox 5">
            <a:extLst>
              <a:ext uri="{FF2B5EF4-FFF2-40B4-BE49-F238E27FC236}">
                <a16:creationId xmlns:a16="http://schemas.microsoft.com/office/drawing/2014/main" id="{6BB77B3A-BDAF-4BC1-9891-A76C1B074472}"/>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47610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Quote Slide - Green">
    <p:bg>
      <p:bgPr>
        <a:solidFill>
          <a:schemeClr val="accent3"/>
        </a:solidFill>
        <a:effectLst/>
      </p:bgPr>
    </p:bg>
    <p:spTree>
      <p:nvGrpSpPr>
        <p:cNvPr id="1" name=""/>
        <p:cNvGrpSpPr/>
        <p:nvPr/>
      </p:nvGrpSpPr>
      <p:grpSpPr>
        <a:xfrm>
          <a:off x="0" y="0"/>
          <a:ext cx="0" cy="0"/>
          <a:chOff x="0" y="0"/>
          <a:chExt cx="0" cy="0"/>
        </a:xfrm>
      </p:grpSpPr>
      <p:sp>
        <p:nvSpPr>
          <p:cNvPr id="20" name="Text Placeholder 21">
            <a:extLst>
              <a:ext uri="{FF2B5EF4-FFF2-40B4-BE49-F238E27FC236}">
                <a16:creationId xmlns:a16="http://schemas.microsoft.com/office/drawing/2014/main" id="{4444E352-792A-486D-8739-2F4E811F5483}"/>
              </a:ext>
            </a:extLst>
          </p:cNvPr>
          <p:cNvSpPr>
            <a:spLocks noGrp="1"/>
          </p:cNvSpPr>
          <p:nvPr>
            <p:ph type="body" sz="quarter" idx="13" hasCustomPrompt="1"/>
          </p:nvPr>
        </p:nvSpPr>
        <p:spPr>
          <a:xfrm>
            <a:off x="6412302" y="5668425"/>
            <a:ext cx="5271698" cy="328945"/>
          </a:xfrm>
          <a:prstGeom prst="rect">
            <a:avLst/>
          </a:prstGeom>
        </p:spPr>
        <p:txBody>
          <a:bodyPr/>
          <a:lstStyle>
            <a:lvl1pPr marL="0" indent="0">
              <a:buFontTx/>
              <a:buNone/>
              <a:defRPr sz="1400" b="1" i="1" cap="none" spc="0" baseline="0">
                <a:solidFill>
                  <a:schemeClr val="accent2"/>
                </a:solidFill>
                <a:latin typeface="Bi osans"/>
                <a:cs typeface="Bi osans"/>
              </a:defRPr>
            </a:lvl1pPr>
          </a:lstStyle>
          <a:p>
            <a:pPr lvl="0"/>
            <a:r>
              <a:rPr lang="en-US" dirty="0"/>
              <a:t>Caption goes here</a:t>
            </a:r>
          </a:p>
        </p:txBody>
      </p:sp>
      <p:sp>
        <p:nvSpPr>
          <p:cNvPr id="5" name="Picture Placeholder 2">
            <a:extLst>
              <a:ext uri="{FF2B5EF4-FFF2-40B4-BE49-F238E27FC236}">
                <a16:creationId xmlns:a16="http://schemas.microsoft.com/office/drawing/2014/main" id="{0BE5859D-A0E1-4624-A751-9878AEADBDA1}"/>
              </a:ext>
            </a:extLst>
          </p:cNvPr>
          <p:cNvSpPr>
            <a:spLocks noGrp="1"/>
          </p:cNvSpPr>
          <p:nvPr>
            <p:ph type="pic" sz="quarter" idx="14" hasCustomPrompt="1"/>
          </p:nvPr>
        </p:nvSpPr>
        <p:spPr>
          <a:xfrm>
            <a:off x="6413500" y="333290"/>
            <a:ext cx="5257800" cy="5257799"/>
          </a:xfrm>
          <a:prstGeom prst="rect">
            <a:avLst/>
          </a:prstGeom>
        </p:spPr>
        <p:txBody>
          <a:bodyPr/>
          <a:lstStyle>
            <a:lvl1pPr marL="0" indent="0" algn="ctr">
              <a:buNone/>
              <a:defRPr sz="1800">
                <a:solidFill>
                  <a:schemeClr val="tx1">
                    <a:lumMod val="60000"/>
                    <a:lumOff val="40000"/>
                  </a:schemeClr>
                </a:solidFill>
              </a:defRPr>
            </a:lvl1pPr>
          </a:lstStyle>
          <a:p>
            <a:r>
              <a:rPr lang="de-DE" dirty="0"/>
              <a:t>Add </a:t>
            </a:r>
            <a:r>
              <a:rPr lang="de-DE" dirty="0" err="1"/>
              <a:t>infographic</a:t>
            </a:r>
            <a:r>
              <a:rPr lang="de-DE" dirty="0"/>
              <a:t> </a:t>
            </a:r>
            <a:r>
              <a:rPr lang="de-DE" dirty="0" err="1"/>
              <a:t>here</a:t>
            </a:r>
            <a:endParaRPr lang="en-US" dirty="0"/>
          </a:p>
        </p:txBody>
      </p:sp>
      <p:sp>
        <p:nvSpPr>
          <p:cNvPr id="6" name="Text Placeholder 21">
            <a:extLst>
              <a:ext uri="{FF2B5EF4-FFF2-40B4-BE49-F238E27FC236}">
                <a16:creationId xmlns:a16="http://schemas.microsoft.com/office/drawing/2014/main" id="{86E2EE1F-A030-A549-81A8-2D5A8975769E}"/>
              </a:ext>
            </a:extLst>
          </p:cNvPr>
          <p:cNvSpPr>
            <a:spLocks noGrp="1"/>
          </p:cNvSpPr>
          <p:nvPr>
            <p:ph type="body" sz="quarter" idx="15"/>
          </p:nvPr>
        </p:nvSpPr>
        <p:spPr>
          <a:xfrm>
            <a:off x="612000" y="1692000"/>
            <a:ext cx="5284398" cy="3517900"/>
          </a:xfrm>
          <a:prstGeom prst="rect">
            <a:avLst/>
          </a:prstGeom>
        </p:spPr>
        <p:txBody>
          <a:bodyPr/>
          <a:lstStyle>
            <a:lvl1pPr marL="285750" indent="-285750">
              <a:lnSpc>
                <a:spcPct val="100000"/>
              </a:lnSpc>
              <a:spcBef>
                <a:spcPts val="1200"/>
              </a:spcBef>
              <a:buClr>
                <a:schemeClr val="accent1"/>
              </a:buClr>
              <a:buFont typeface="Wingdings" charset="2"/>
              <a:buChar char="§"/>
              <a:defRPr sz="2500" b="0" i="0" cap="none" spc="0" baseline="0">
                <a:solidFill>
                  <a:schemeClr val="bg1"/>
                </a:solidFill>
                <a:latin typeface="+mn-lt"/>
                <a:cs typeface="Bi osans"/>
              </a:defRPr>
            </a:lvl1pPr>
            <a:lvl2pPr marL="685800" indent="-228600">
              <a:lnSpc>
                <a:spcPct val="100000"/>
              </a:lnSpc>
              <a:spcBef>
                <a:spcPts val="1200"/>
              </a:spcBef>
              <a:buClr>
                <a:schemeClr val="accent1"/>
              </a:buClr>
              <a:buFont typeface="Wingdings" charset="2"/>
              <a:buChar char="§"/>
              <a:defRPr sz="2000">
                <a:solidFill>
                  <a:schemeClr val="bg1"/>
                </a:solidFill>
                <a:latin typeface="+mn-lt"/>
                <a:cs typeface="Bi osans"/>
              </a:defRPr>
            </a:lvl2pPr>
            <a:lvl3pPr marL="1143000" indent="-228600">
              <a:lnSpc>
                <a:spcPct val="100000"/>
              </a:lnSpc>
              <a:spcBef>
                <a:spcPts val="1200"/>
              </a:spcBef>
              <a:buClr>
                <a:schemeClr val="accent1"/>
              </a:buClr>
              <a:buFont typeface="Wingdings" charset="2"/>
              <a:buChar char="§"/>
              <a:defRPr sz="1500">
                <a:solidFill>
                  <a:schemeClr val="bg1"/>
                </a:solidFill>
                <a:latin typeface="+mn-lt"/>
                <a:cs typeface="Bi osans"/>
              </a:defRPr>
            </a:lvl3pPr>
          </a:lstStyle>
          <a:p>
            <a:pPr lvl="0"/>
            <a:r>
              <a:rPr lang="en-US"/>
              <a:t>Click to edit Master text styles</a:t>
            </a:r>
          </a:p>
          <a:p>
            <a:pPr lvl="1"/>
            <a:r>
              <a:rPr lang="en-US"/>
              <a:t>Second level</a:t>
            </a:r>
          </a:p>
          <a:p>
            <a:pPr lvl="2"/>
            <a:r>
              <a:rPr lang="en-US"/>
              <a:t>Third level</a:t>
            </a:r>
          </a:p>
        </p:txBody>
      </p:sp>
      <p:sp>
        <p:nvSpPr>
          <p:cNvPr id="7" name="Text Placeholder 5">
            <a:extLst>
              <a:ext uri="{FF2B5EF4-FFF2-40B4-BE49-F238E27FC236}">
                <a16:creationId xmlns:a16="http://schemas.microsoft.com/office/drawing/2014/main" id="{D0166D55-94C4-C748-98DA-03B638B4C107}"/>
              </a:ext>
            </a:extLst>
          </p:cNvPr>
          <p:cNvSpPr>
            <a:spLocks noGrp="1"/>
          </p:cNvSpPr>
          <p:nvPr>
            <p:ph type="body" sz="quarter" idx="18" hasCustomPrompt="1"/>
          </p:nvPr>
        </p:nvSpPr>
        <p:spPr>
          <a:xfrm>
            <a:off x="612000" y="432000"/>
            <a:ext cx="5291302" cy="601200"/>
          </a:xfrm>
          <a:prstGeom prst="rect">
            <a:avLst/>
          </a:prstGeom>
        </p:spPr>
        <p:txBody>
          <a:bodyPr/>
          <a:lstStyle>
            <a:lvl1pPr marL="0" indent="0">
              <a:buNone/>
              <a:defRPr sz="3500" b="0" i="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8" name="TextBox 7">
            <a:extLst>
              <a:ext uri="{FF2B5EF4-FFF2-40B4-BE49-F238E27FC236}">
                <a16:creationId xmlns:a16="http://schemas.microsoft.com/office/drawing/2014/main" id="{2AE44564-6DB5-4746-9A64-4EC2322D0DDD}"/>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85221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Sidebar + Subhead - Blu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4EAB8A-3354-4C10-97C6-DEAFB2DC6AAC}"/>
              </a:ext>
            </a:extLst>
          </p:cNvPr>
          <p:cNvSpPr>
            <a:spLocks noGrp="1"/>
          </p:cNvSpPr>
          <p:nvPr>
            <p:ph type="pic" sz="quarter" idx="17" hasCustomPrompt="1"/>
          </p:nvPr>
        </p:nvSpPr>
        <p:spPr>
          <a:xfrm>
            <a:off x="8877300" y="1581355"/>
            <a:ext cx="2978765" cy="4531032"/>
          </a:xfrm>
          <a:prstGeom prst="rect">
            <a:avLst/>
          </a:prstGeom>
        </p:spPr>
        <p:txBody>
          <a:bodyPr/>
          <a:lstStyle>
            <a:lvl1pPr marL="0" indent="0">
              <a:buNone/>
              <a:defRPr sz="800"/>
            </a:lvl1pPr>
          </a:lstStyle>
          <a:p>
            <a:r>
              <a:rPr lang="de-DE" dirty="0"/>
              <a:t>Picture here</a:t>
            </a:r>
            <a:endParaRPr lang="en-US" dirty="0"/>
          </a:p>
        </p:txBody>
      </p:sp>
      <p:sp>
        <p:nvSpPr>
          <p:cNvPr id="5" name="Rectangle 4">
            <a:extLst>
              <a:ext uri="{FF2B5EF4-FFF2-40B4-BE49-F238E27FC236}">
                <a16:creationId xmlns:a16="http://schemas.microsoft.com/office/drawing/2014/main" id="{62DEA931-8D54-8B4A-9658-852787762F48}"/>
              </a:ext>
            </a:extLst>
          </p:cNvPr>
          <p:cNvSpPr/>
          <p:nvPr/>
        </p:nvSpPr>
        <p:spPr>
          <a:xfrm>
            <a:off x="0" y="-1"/>
            <a:ext cx="12192000" cy="14338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976498FD-36D9-9A43-B747-0FF5009C99E0}"/>
              </a:ext>
            </a:extLst>
          </p:cNvPr>
          <p:cNvSpPr>
            <a:spLocks noGrp="1"/>
          </p:cNvSpPr>
          <p:nvPr>
            <p:ph idx="1"/>
          </p:nvPr>
        </p:nvSpPr>
        <p:spPr>
          <a:xfrm>
            <a:off x="612000" y="1590675"/>
            <a:ext cx="7829686" cy="4532896"/>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DC09F1B9-9094-4242-8797-BBDF616F338D}"/>
              </a:ext>
            </a:extLst>
          </p:cNvPr>
          <p:cNvSpPr>
            <a:spLocks noGrp="1"/>
          </p:cNvSpPr>
          <p:nvPr>
            <p:ph type="body" sz="quarter" idx="18" hasCustomPrompt="1"/>
          </p:nvPr>
        </p:nvSpPr>
        <p:spPr>
          <a:xfrm>
            <a:off x="612000" y="432000"/>
            <a:ext cx="11022242" cy="599596"/>
          </a:xfrm>
          <a:prstGeom prst="rect">
            <a:avLst/>
          </a:prstGeom>
        </p:spPr>
        <p:txBody>
          <a:bodyPr/>
          <a:lstStyle>
            <a:lvl1pPr marL="0" indent="0">
              <a:buNone/>
              <a:defRPr sz="3500" b="0" i="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6" name="TextBox 5">
            <a:extLst>
              <a:ext uri="{FF2B5EF4-FFF2-40B4-BE49-F238E27FC236}">
                <a16:creationId xmlns:a16="http://schemas.microsoft.com/office/drawing/2014/main" id="{169F6026-0A6A-4791-9D53-756715F301E6}"/>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8360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Sidebar + Subhead - Blu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4EAB8A-3354-4C10-97C6-DEAFB2DC6AAC}"/>
              </a:ext>
            </a:extLst>
          </p:cNvPr>
          <p:cNvSpPr>
            <a:spLocks noGrp="1"/>
          </p:cNvSpPr>
          <p:nvPr>
            <p:ph type="pic" sz="quarter" idx="17" hasCustomPrompt="1"/>
          </p:nvPr>
        </p:nvSpPr>
        <p:spPr>
          <a:xfrm>
            <a:off x="8877300" y="1581355"/>
            <a:ext cx="2978765" cy="4531032"/>
          </a:xfrm>
          <a:prstGeom prst="rect">
            <a:avLst/>
          </a:prstGeom>
        </p:spPr>
        <p:txBody>
          <a:bodyPr/>
          <a:lstStyle>
            <a:lvl1pPr marL="0" indent="0">
              <a:buNone/>
              <a:defRPr sz="800"/>
            </a:lvl1pPr>
          </a:lstStyle>
          <a:p>
            <a:r>
              <a:rPr lang="de-DE" dirty="0"/>
              <a:t>Picture here</a:t>
            </a:r>
            <a:endParaRPr lang="en-US" dirty="0"/>
          </a:p>
        </p:txBody>
      </p:sp>
      <p:sp>
        <p:nvSpPr>
          <p:cNvPr id="5" name="Rectangle 4">
            <a:extLst>
              <a:ext uri="{FF2B5EF4-FFF2-40B4-BE49-F238E27FC236}">
                <a16:creationId xmlns:a16="http://schemas.microsoft.com/office/drawing/2014/main" id="{62DEA931-8D54-8B4A-9658-852787762F48}"/>
              </a:ext>
            </a:extLst>
          </p:cNvPr>
          <p:cNvSpPr/>
          <p:nvPr/>
        </p:nvSpPr>
        <p:spPr>
          <a:xfrm>
            <a:off x="0" y="4027"/>
            <a:ext cx="12192000" cy="1433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4CDF204D-7C11-C348-B8BB-6892944257C2}"/>
              </a:ext>
            </a:extLst>
          </p:cNvPr>
          <p:cNvSpPr>
            <a:spLocks noGrp="1"/>
          </p:cNvSpPr>
          <p:nvPr>
            <p:ph idx="1"/>
          </p:nvPr>
        </p:nvSpPr>
        <p:spPr>
          <a:xfrm>
            <a:off x="612000" y="1590675"/>
            <a:ext cx="7829686" cy="4532896"/>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2D1E38C7-4C8D-ED4E-9C7B-8E712CE44C5A}"/>
              </a:ext>
            </a:extLst>
          </p:cNvPr>
          <p:cNvSpPr>
            <a:spLocks noGrp="1"/>
          </p:cNvSpPr>
          <p:nvPr>
            <p:ph type="body" sz="quarter" idx="18" hasCustomPrompt="1"/>
          </p:nvPr>
        </p:nvSpPr>
        <p:spPr>
          <a:xfrm>
            <a:off x="612000" y="432000"/>
            <a:ext cx="11022242"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6" name="TextBox 5">
            <a:extLst>
              <a:ext uri="{FF2B5EF4-FFF2-40B4-BE49-F238E27FC236}">
                <a16:creationId xmlns:a16="http://schemas.microsoft.com/office/drawing/2014/main" id="{7B9F1079-111B-4585-A9B6-BE5C71A22A60}"/>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108132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subhead and main body">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9C4EAB8A-3354-4C10-97C6-DEAFB2DC6AAC}"/>
              </a:ext>
            </a:extLst>
          </p:cNvPr>
          <p:cNvSpPr>
            <a:spLocks noGrp="1"/>
          </p:cNvSpPr>
          <p:nvPr>
            <p:ph type="pic" sz="quarter" idx="20" hasCustomPrompt="1"/>
          </p:nvPr>
        </p:nvSpPr>
        <p:spPr>
          <a:xfrm>
            <a:off x="1081796" y="1468158"/>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4" name="Text Placeholder 3">
            <a:extLst>
              <a:ext uri="{FF2B5EF4-FFF2-40B4-BE49-F238E27FC236}">
                <a16:creationId xmlns:a16="http://schemas.microsoft.com/office/drawing/2014/main" id="{0A2D4382-83F3-EC40-9563-197F9D732C85}"/>
              </a:ext>
            </a:extLst>
          </p:cNvPr>
          <p:cNvSpPr>
            <a:spLocks noGrp="1"/>
          </p:cNvSpPr>
          <p:nvPr>
            <p:ph type="body" sz="quarter" idx="17" hasCustomPrompt="1"/>
          </p:nvPr>
        </p:nvSpPr>
        <p:spPr>
          <a:xfrm>
            <a:off x="847683" y="3492340"/>
            <a:ext cx="2266034" cy="452437"/>
          </a:xfrm>
          <a:prstGeom prst="rect">
            <a:avLst/>
          </a:prstGeom>
        </p:spPr>
        <p:txBody>
          <a:bodyPr/>
          <a:lstStyle>
            <a:lvl1pPr marL="0" indent="0" algn="ctr">
              <a:buNone/>
              <a:defRPr sz="2000" b="0" i="0" cap="all" baseline="0">
                <a:solidFill>
                  <a:schemeClr val="accent1"/>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12" name="Text Placeholder 3">
            <a:extLst>
              <a:ext uri="{FF2B5EF4-FFF2-40B4-BE49-F238E27FC236}">
                <a16:creationId xmlns:a16="http://schemas.microsoft.com/office/drawing/2014/main" id="{0A2D4382-83F3-EC40-9563-197F9D732C85}"/>
              </a:ext>
            </a:extLst>
          </p:cNvPr>
          <p:cNvSpPr>
            <a:spLocks noGrp="1"/>
          </p:cNvSpPr>
          <p:nvPr>
            <p:ph type="body" sz="quarter" idx="22"/>
          </p:nvPr>
        </p:nvSpPr>
        <p:spPr>
          <a:xfrm>
            <a:off x="847683" y="3944777"/>
            <a:ext cx="2266034"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15" name="Straight Connector 14"/>
          <p:cNvCxnSpPr/>
          <p:nvPr/>
        </p:nvCxnSpPr>
        <p:spPr>
          <a:xfrm>
            <a:off x="3337594" y="1744178"/>
            <a:ext cx="10389" cy="3496324"/>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 Placeholder 5">
            <a:extLst>
              <a:ext uri="{FF2B5EF4-FFF2-40B4-BE49-F238E27FC236}">
                <a16:creationId xmlns:a16="http://schemas.microsoft.com/office/drawing/2014/main" id="{C1565465-F18E-CB4D-9686-808D3847571F}"/>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18" name="Picture Placeholder 3">
            <a:extLst>
              <a:ext uri="{FF2B5EF4-FFF2-40B4-BE49-F238E27FC236}">
                <a16:creationId xmlns:a16="http://schemas.microsoft.com/office/drawing/2014/main" id="{B1EE8937-C800-4F07-9BF7-89644C0FDC84}"/>
              </a:ext>
            </a:extLst>
          </p:cNvPr>
          <p:cNvSpPr>
            <a:spLocks noGrp="1"/>
          </p:cNvSpPr>
          <p:nvPr>
            <p:ph type="pic" sz="quarter" idx="23" hasCustomPrompt="1"/>
          </p:nvPr>
        </p:nvSpPr>
        <p:spPr>
          <a:xfrm>
            <a:off x="3856828" y="1468158"/>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22" name="Text Placeholder 3">
            <a:extLst>
              <a:ext uri="{FF2B5EF4-FFF2-40B4-BE49-F238E27FC236}">
                <a16:creationId xmlns:a16="http://schemas.microsoft.com/office/drawing/2014/main" id="{A2413751-F3C6-495C-9A77-4F1205C83574}"/>
              </a:ext>
            </a:extLst>
          </p:cNvPr>
          <p:cNvSpPr>
            <a:spLocks noGrp="1"/>
          </p:cNvSpPr>
          <p:nvPr>
            <p:ph type="body" sz="quarter" idx="24" hasCustomPrompt="1"/>
          </p:nvPr>
        </p:nvSpPr>
        <p:spPr>
          <a:xfrm>
            <a:off x="3622715" y="3492340"/>
            <a:ext cx="2266034" cy="452437"/>
          </a:xfrm>
          <a:prstGeom prst="rect">
            <a:avLst/>
          </a:prstGeom>
        </p:spPr>
        <p:txBody>
          <a:bodyPr/>
          <a:lstStyle>
            <a:lvl1pPr marL="0" indent="0" algn="ctr">
              <a:buNone/>
              <a:defRPr sz="2000" b="0" i="0" cap="all" baseline="0">
                <a:solidFill>
                  <a:schemeClr val="accent1"/>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23" name="Text Placeholder 3">
            <a:extLst>
              <a:ext uri="{FF2B5EF4-FFF2-40B4-BE49-F238E27FC236}">
                <a16:creationId xmlns:a16="http://schemas.microsoft.com/office/drawing/2014/main" id="{D3DD7B96-FA4A-455E-AF69-5611D2A5219D}"/>
              </a:ext>
            </a:extLst>
          </p:cNvPr>
          <p:cNvSpPr>
            <a:spLocks noGrp="1"/>
          </p:cNvSpPr>
          <p:nvPr>
            <p:ph type="body" sz="quarter" idx="25"/>
          </p:nvPr>
        </p:nvSpPr>
        <p:spPr>
          <a:xfrm>
            <a:off x="3622715" y="3944777"/>
            <a:ext cx="2266034"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24" name="Straight Connector 23">
            <a:extLst>
              <a:ext uri="{FF2B5EF4-FFF2-40B4-BE49-F238E27FC236}">
                <a16:creationId xmlns:a16="http://schemas.microsoft.com/office/drawing/2014/main" id="{D88A8DB5-F291-4248-8FB1-DDED23712CA2}"/>
              </a:ext>
            </a:extLst>
          </p:cNvPr>
          <p:cNvCxnSpPr/>
          <p:nvPr userDrawn="1"/>
        </p:nvCxnSpPr>
        <p:spPr>
          <a:xfrm>
            <a:off x="6112626" y="1744178"/>
            <a:ext cx="10389" cy="3496324"/>
          </a:xfrm>
          <a:prstGeom prst="line">
            <a:avLst/>
          </a:prstGeom>
        </p:spPr>
        <p:style>
          <a:lnRef idx="2">
            <a:schemeClr val="accent1"/>
          </a:lnRef>
          <a:fillRef idx="0">
            <a:schemeClr val="accent1"/>
          </a:fillRef>
          <a:effectRef idx="1">
            <a:schemeClr val="accent1"/>
          </a:effectRef>
          <a:fontRef idx="minor">
            <a:schemeClr val="tx1"/>
          </a:fontRef>
        </p:style>
      </p:cxnSp>
      <p:sp>
        <p:nvSpPr>
          <p:cNvPr id="30" name="Picture Placeholder 3">
            <a:extLst>
              <a:ext uri="{FF2B5EF4-FFF2-40B4-BE49-F238E27FC236}">
                <a16:creationId xmlns:a16="http://schemas.microsoft.com/office/drawing/2014/main" id="{9C3707D8-A348-4819-AF6B-52BC3C70B969}"/>
              </a:ext>
            </a:extLst>
          </p:cNvPr>
          <p:cNvSpPr>
            <a:spLocks noGrp="1"/>
          </p:cNvSpPr>
          <p:nvPr>
            <p:ph type="pic" sz="quarter" idx="26" hasCustomPrompt="1"/>
          </p:nvPr>
        </p:nvSpPr>
        <p:spPr>
          <a:xfrm>
            <a:off x="6633687" y="1468158"/>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31" name="Text Placeholder 3">
            <a:extLst>
              <a:ext uri="{FF2B5EF4-FFF2-40B4-BE49-F238E27FC236}">
                <a16:creationId xmlns:a16="http://schemas.microsoft.com/office/drawing/2014/main" id="{80A79AFD-47B4-4551-BA8F-27C37785C905}"/>
              </a:ext>
            </a:extLst>
          </p:cNvPr>
          <p:cNvSpPr>
            <a:spLocks noGrp="1"/>
          </p:cNvSpPr>
          <p:nvPr>
            <p:ph type="body" sz="quarter" idx="27" hasCustomPrompt="1"/>
          </p:nvPr>
        </p:nvSpPr>
        <p:spPr>
          <a:xfrm>
            <a:off x="6399574" y="3492340"/>
            <a:ext cx="2266034" cy="452437"/>
          </a:xfrm>
          <a:prstGeom prst="rect">
            <a:avLst/>
          </a:prstGeom>
        </p:spPr>
        <p:txBody>
          <a:bodyPr/>
          <a:lstStyle>
            <a:lvl1pPr marL="0" indent="0" algn="ctr">
              <a:buNone/>
              <a:defRPr sz="2000" b="0" i="0" cap="all" baseline="0">
                <a:solidFill>
                  <a:schemeClr val="accent1"/>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32" name="Text Placeholder 3">
            <a:extLst>
              <a:ext uri="{FF2B5EF4-FFF2-40B4-BE49-F238E27FC236}">
                <a16:creationId xmlns:a16="http://schemas.microsoft.com/office/drawing/2014/main" id="{BCACA0CD-D9D2-44CD-B6C1-FAD63217879B}"/>
              </a:ext>
            </a:extLst>
          </p:cNvPr>
          <p:cNvSpPr>
            <a:spLocks noGrp="1"/>
          </p:cNvSpPr>
          <p:nvPr>
            <p:ph type="body" sz="quarter" idx="28"/>
          </p:nvPr>
        </p:nvSpPr>
        <p:spPr>
          <a:xfrm>
            <a:off x="6399574" y="3944777"/>
            <a:ext cx="2266034"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cxnSp>
        <p:nvCxnSpPr>
          <p:cNvPr id="33" name="Straight Connector 32">
            <a:extLst>
              <a:ext uri="{FF2B5EF4-FFF2-40B4-BE49-F238E27FC236}">
                <a16:creationId xmlns:a16="http://schemas.microsoft.com/office/drawing/2014/main" id="{971978CB-D1FD-466B-AE5F-D755F921DF6F}"/>
              </a:ext>
            </a:extLst>
          </p:cNvPr>
          <p:cNvCxnSpPr/>
          <p:nvPr userDrawn="1"/>
        </p:nvCxnSpPr>
        <p:spPr>
          <a:xfrm>
            <a:off x="8889485" y="1744178"/>
            <a:ext cx="10389" cy="3496324"/>
          </a:xfrm>
          <a:prstGeom prst="line">
            <a:avLst/>
          </a:prstGeom>
        </p:spPr>
        <p:style>
          <a:lnRef idx="2">
            <a:schemeClr val="accent1"/>
          </a:lnRef>
          <a:fillRef idx="0">
            <a:schemeClr val="accent1"/>
          </a:fillRef>
          <a:effectRef idx="1">
            <a:schemeClr val="accent1"/>
          </a:effectRef>
          <a:fontRef idx="minor">
            <a:schemeClr val="tx1"/>
          </a:fontRef>
        </p:style>
      </p:cxnSp>
      <p:sp>
        <p:nvSpPr>
          <p:cNvPr id="34" name="Picture Placeholder 3">
            <a:extLst>
              <a:ext uri="{FF2B5EF4-FFF2-40B4-BE49-F238E27FC236}">
                <a16:creationId xmlns:a16="http://schemas.microsoft.com/office/drawing/2014/main" id="{6FB3D46D-4601-4A2F-8A4F-E01A5EB472A6}"/>
              </a:ext>
            </a:extLst>
          </p:cNvPr>
          <p:cNvSpPr>
            <a:spLocks noGrp="1"/>
          </p:cNvSpPr>
          <p:nvPr>
            <p:ph type="pic" sz="quarter" idx="29" hasCustomPrompt="1"/>
          </p:nvPr>
        </p:nvSpPr>
        <p:spPr>
          <a:xfrm>
            <a:off x="9408719" y="1468158"/>
            <a:ext cx="1797807" cy="1797963"/>
          </a:xfrm>
          <a:prstGeom prst="rect">
            <a:avLst/>
          </a:prstGeom>
        </p:spPr>
        <p:txBody>
          <a:bodyPr/>
          <a:lstStyle>
            <a:lvl1pPr marL="0" indent="0" algn="ctr">
              <a:buNone/>
              <a:defRPr sz="1200" baseline="0">
                <a:solidFill>
                  <a:schemeClr val="tx1">
                    <a:lumMod val="60000"/>
                    <a:lumOff val="40000"/>
                  </a:schemeClr>
                </a:solidFill>
                <a:latin typeface="Bio sans"/>
                <a:cs typeface="Bio sans"/>
              </a:defRPr>
            </a:lvl1pPr>
          </a:lstStyle>
          <a:p>
            <a:r>
              <a:rPr lang="de-DE" dirty="0"/>
              <a:t>Icon/</a:t>
            </a:r>
            <a:r>
              <a:rPr lang="de-DE" dirty="0" err="1"/>
              <a:t>illustration</a:t>
            </a:r>
            <a:r>
              <a:rPr lang="de-DE" dirty="0"/>
              <a:t> </a:t>
            </a:r>
            <a:r>
              <a:rPr lang="de-DE" dirty="0" err="1"/>
              <a:t>here</a:t>
            </a:r>
            <a:endParaRPr lang="de-DE" dirty="0"/>
          </a:p>
        </p:txBody>
      </p:sp>
      <p:sp>
        <p:nvSpPr>
          <p:cNvPr id="35" name="Text Placeholder 3">
            <a:extLst>
              <a:ext uri="{FF2B5EF4-FFF2-40B4-BE49-F238E27FC236}">
                <a16:creationId xmlns:a16="http://schemas.microsoft.com/office/drawing/2014/main" id="{5162CBA0-E911-42C7-A5F7-3E17F3CE7BB8}"/>
              </a:ext>
            </a:extLst>
          </p:cNvPr>
          <p:cNvSpPr>
            <a:spLocks noGrp="1"/>
          </p:cNvSpPr>
          <p:nvPr>
            <p:ph type="body" sz="quarter" idx="30" hasCustomPrompt="1"/>
          </p:nvPr>
        </p:nvSpPr>
        <p:spPr>
          <a:xfrm>
            <a:off x="9174606" y="3492340"/>
            <a:ext cx="2266034" cy="452437"/>
          </a:xfrm>
          <a:prstGeom prst="rect">
            <a:avLst/>
          </a:prstGeom>
        </p:spPr>
        <p:txBody>
          <a:bodyPr/>
          <a:lstStyle>
            <a:lvl1pPr marL="0" indent="0" algn="ctr">
              <a:buNone/>
              <a:defRPr sz="2000" b="0" i="0" cap="all" baseline="0">
                <a:solidFill>
                  <a:schemeClr val="accent1"/>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dirty="0"/>
              <a:t>SUBHEAD</a:t>
            </a:r>
          </a:p>
        </p:txBody>
      </p:sp>
      <p:sp>
        <p:nvSpPr>
          <p:cNvPr id="36" name="Text Placeholder 3">
            <a:extLst>
              <a:ext uri="{FF2B5EF4-FFF2-40B4-BE49-F238E27FC236}">
                <a16:creationId xmlns:a16="http://schemas.microsoft.com/office/drawing/2014/main" id="{64FDF3B1-8D3E-42F5-BF7A-8AD02F007DA9}"/>
              </a:ext>
            </a:extLst>
          </p:cNvPr>
          <p:cNvSpPr>
            <a:spLocks noGrp="1"/>
          </p:cNvSpPr>
          <p:nvPr>
            <p:ph type="body" sz="quarter" idx="31"/>
          </p:nvPr>
        </p:nvSpPr>
        <p:spPr>
          <a:xfrm>
            <a:off x="9174606" y="3944777"/>
            <a:ext cx="2266034" cy="1611711"/>
          </a:xfrm>
          <a:prstGeom prst="rect">
            <a:avLst/>
          </a:prstGeom>
        </p:spPr>
        <p:txBody>
          <a:bodyPr/>
          <a:lstStyle>
            <a:lvl1pPr marL="342900" indent="-342900" algn="l">
              <a:buClr>
                <a:schemeClr val="accent1"/>
              </a:buClr>
              <a:buFont typeface="Wingdings" pitchFamily="2" charset="2"/>
              <a:buChar char="§"/>
              <a:defRPr sz="1500">
                <a:latin typeface="+mn-lt"/>
                <a:cs typeface="Bio sans"/>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39015881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Title, subhead and main bod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69F1D9-2ECF-BC4D-9D80-9F4BD84A8EA6}"/>
              </a:ext>
            </a:extLst>
          </p:cNvPr>
          <p:cNvSpPr>
            <a:spLocks noGrp="1"/>
          </p:cNvSpPr>
          <p:nvPr>
            <p:ph idx="1"/>
          </p:nvPr>
        </p:nvSpPr>
        <p:spPr>
          <a:xfrm>
            <a:off x="608762" y="1560993"/>
            <a:ext cx="11095454" cy="4634766"/>
          </a:xfrm>
          <a:prstGeom prst="rect">
            <a:avLst/>
          </a:prstGeom>
        </p:spPr>
        <p:txBody>
          <a:bodyPr vert="horz" lIns="0" tIns="0" rIns="0" bIns="0" rtlCol="0">
            <a:noAutofit/>
          </a:bodyPr>
          <a:lstStyle>
            <a:lvl1pPr marL="285750" indent="-285750">
              <a:lnSpc>
                <a:spcPct val="100000"/>
              </a:lnSpc>
              <a:spcBef>
                <a:spcPts val="1200"/>
              </a:spcBef>
              <a:buFont typeface="Arial" panose="020B0604020202020204" pitchFamily="34" charset="0"/>
              <a:buChar char="•"/>
              <a:defRPr sz="2800"/>
            </a:lvl1pPr>
            <a:lvl2pPr marL="742950" indent="-285750">
              <a:lnSpc>
                <a:spcPct val="100000"/>
              </a:lnSpc>
              <a:spcBef>
                <a:spcPts val="1200"/>
              </a:spcBef>
              <a:buFont typeface="Arial" panose="020B0604020202020204" pitchFamily="34" charset="0"/>
              <a:buChar char="•"/>
              <a:defRPr sz="2400"/>
            </a:lvl2pPr>
            <a:lvl3pPr marL="1200150" indent="-285750">
              <a:lnSpc>
                <a:spcPct val="100000"/>
              </a:lnSpc>
              <a:spcBef>
                <a:spcPts val="1200"/>
              </a:spcBef>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0CD963D5-92F6-5441-8ED6-342E9A89EFC5}"/>
              </a:ext>
            </a:extLst>
          </p:cNvPr>
          <p:cNvSpPr>
            <a:spLocks noGrp="1"/>
          </p:cNvSpPr>
          <p:nvPr>
            <p:ph type="body" sz="quarter" idx="16" hasCustomPrompt="1"/>
          </p:nvPr>
        </p:nvSpPr>
        <p:spPr>
          <a:xfrm>
            <a:off x="608013" y="214313"/>
            <a:ext cx="11095454" cy="619125"/>
          </a:xfrm>
          <a:prstGeom prst="rect">
            <a:avLst/>
          </a:prstGeom>
        </p:spPr>
        <p:txBody>
          <a:bodyPr/>
          <a:lstStyle>
            <a:lvl1pPr marL="0" indent="0">
              <a:buNone/>
              <a:defRPr sz="4000" b="1" cap="all" baseline="0">
                <a:solidFill>
                  <a:schemeClr val="accent3"/>
                </a:solidFill>
              </a:defRPr>
            </a:lvl1pPr>
          </a:lstStyle>
          <a:p>
            <a:pPr lvl="0"/>
            <a:r>
              <a:rPr lang="en-US"/>
              <a:t>Click to Edit Title</a:t>
            </a:r>
          </a:p>
        </p:txBody>
      </p:sp>
      <p:sp>
        <p:nvSpPr>
          <p:cNvPr id="4" name="Text Placeholder 3">
            <a:extLst>
              <a:ext uri="{FF2B5EF4-FFF2-40B4-BE49-F238E27FC236}">
                <a16:creationId xmlns:a16="http://schemas.microsoft.com/office/drawing/2014/main" id="{0A2D4382-83F3-EC40-9563-197F9D732C85}"/>
              </a:ext>
            </a:extLst>
          </p:cNvPr>
          <p:cNvSpPr>
            <a:spLocks noGrp="1"/>
          </p:cNvSpPr>
          <p:nvPr>
            <p:ph type="body" sz="quarter" idx="17" hasCustomPrompt="1"/>
          </p:nvPr>
        </p:nvSpPr>
        <p:spPr>
          <a:xfrm>
            <a:off x="608013" y="833438"/>
            <a:ext cx="11095454" cy="452437"/>
          </a:xfrm>
          <a:prstGeom prst="rect">
            <a:avLst/>
          </a:prstGeom>
        </p:spPr>
        <p:txBody>
          <a:bodyPr/>
          <a:lstStyle>
            <a:lvl1pPr marL="0" indent="0">
              <a:buNone/>
              <a:defRPr sz="2500"/>
            </a:lvl1pPr>
            <a:lvl2pPr>
              <a:defRPr sz="2000"/>
            </a:lvl2pPr>
            <a:lvl3pPr>
              <a:defRPr sz="2000"/>
            </a:lvl3pPr>
            <a:lvl4pPr>
              <a:defRPr sz="2000"/>
            </a:lvl4pPr>
            <a:lvl5pPr>
              <a:defRPr sz="2000"/>
            </a:lvl5pPr>
          </a:lstStyle>
          <a:p>
            <a:pPr lvl="0"/>
            <a:r>
              <a:rPr lang="en-US"/>
              <a:t>Subhead Here</a:t>
            </a:r>
          </a:p>
        </p:txBody>
      </p:sp>
    </p:spTree>
    <p:extLst>
      <p:ext uri="{BB962C8B-B14F-4D97-AF65-F5344CB8AC3E}">
        <p14:creationId xmlns:p14="http://schemas.microsoft.com/office/powerpoint/2010/main" val="63669330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FXwhit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A92E634A-5B9A-4C76-AF5C-68E519ACA351}" type="slidenum">
              <a:rPr lang="en-US" smtClean="0"/>
              <a:t>‹#›</a:t>
            </a:fld>
            <a:endParaRPr lang="en-US" dirty="0"/>
          </a:p>
        </p:txBody>
      </p:sp>
    </p:spTree>
    <p:extLst>
      <p:ext uri="{BB962C8B-B14F-4D97-AF65-F5344CB8AC3E}">
        <p14:creationId xmlns:p14="http://schemas.microsoft.com/office/powerpoint/2010/main" val="3571061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Xwhit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A92E634A-5B9A-4C76-AF5C-68E519ACA351}" type="slidenum">
              <a:rPr lang="en-US" smtClean="0"/>
              <a:t>‹#›</a:t>
            </a:fld>
            <a:endParaRPr lang="en-US" dirty="0"/>
          </a:p>
        </p:txBody>
      </p:sp>
    </p:spTree>
    <p:extLst>
      <p:ext uri="{BB962C8B-B14F-4D97-AF65-F5344CB8AC3E}">
        <p14:creationId xmlns:p14="http://schemas.microsoft.com/office/powerpoint/2010/main" val="388509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and main body">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0BB712B6-B120-C848-AF20-8287596F8892}"/>
              </a:ext>
            </a:extLst>
          </p:cNvPr>
          <p:cNvSpPr>
            <a:spLocks noGrp="1"/>
          </p:cNvSpPr>
          <p:nvPr>
            <p:ph type="body" sz="quarter" idx="18" hasCustomPrompt="1"/>
          </p:nvPr>
        </p:nvSpPr>
        <p:spPr>
          <a:xfrm>
            <a:off x="612000" y="432000"/>
            <a:ext cx="11090018"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10" name="Content Placeholder 2">
            <a:extLst>
              <a:ext uri="{FF2B5EF4-FFF2-40B4-BE49-F238E27FC236}">
                <a16:creationId xmlns:a16="http://schemas.microsoft.com/office/drawing/2014/main" id="{0216AB70-26CB-7C49-AF37-B9AA1855A0EA}"/>
              </a:ext>
            </a:extLst>
          </p:cNvPr>
          <p:cNvSpPr>
            <a:spLocks noGrp="1"/>
          </p:cNvSpPr>
          <p:nvPr>
            <p:ph idx="1"/>
          </p:nvPr>
        </p:nvSpPr>
        <p:spPr>
          <a:xfrm>
            <a:off x="612000" y="1692000"/>
            <a:ext cx="11090018" cy="4337608"/>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13" name="Text Placeholder 15">
            <a:extLst>
              <a:ext uri="{FF2B5EF4-FFF2-40B4-BE49-F238E27FC236}">
                <a16:creationId xmlns:a16="http://schemas.microsoft.com/office/drawing/2014/main" id="{7BDE7089-8B5B-4643-B19F-AFA140242AEF}"/>
              </a:ext>
            </a:extLst>
          </p:cNvPr>
          <p:cNvSpPr>
            <a:spLocks noGrp="1"/>
          </p:cNvSpPr>
          <p:nvPr>
            <p:ph type="body" sz="quarter" idx="15" hasCustomPrompt="1"/>
          </p:nvPr>
        </p:nvSpPr>
        <p:spPr>
          <a:xfrm>
            <a:off x="612000" y="1044000"/>
            <a:ext cx="11090018" cy="362308"/>
          </a:xfrm>
          <a:prstGeom prst="rect">
            <a:avLst/>
          </a:prstGeom>
        </p:spPr>
        <p:txBody>
          <a:bodyPr/>
          <a:lstStyle>
            <a:lvl1pPr marL="0" indent="0">
              <a:buNone/>
              <a:defRPr sz="2000" b="0" i="0" cap="all" baseline="0">
                <a:solidFill>
                  <a:schemeClr val="accent1"/>
                </a:solidFill>
                <a:latin typeface="Calibri" panose="020F0502020204030204" pitchFamily="34" charset="0"/>
                <a:cs typeface="Calibri" panose="020F0502020204030204" pitchFamily="34" charset="0"/>
              </a:defRPr>
            </a:lvl1pPr>
          </a:lstStyle>
          <a:p>
            <a:pPr lvl="0"/>
            <a:r>
              <a:rPr lang="en-US" dirty="0"/>
              <a:t>SUBHEAD</a:t>
            </a:r>
          </a:p>
        </p:txBody>
      </p:sp>
      <p:sp>
        <p:nvSpPr>
          <p:cNvPr id="6" name="TextBox 5">
            <a:extLst>
              <a:ext uri="{FF2B5EF4-FFF2-40B4-BE49-F238E27FC236}">
                <a16:creationId xmlns:a16="http://schemas.microsoft.com/office/drawing/2014/main" id="{A4573703-1EDB-4D07-890B-BB45C2D0A47E}"/>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1062993760"/>
      </p:ext>
    </p:extLst>
  </p:cSld>
  <p:clrMapOvr>
    <a:masterClrMapping/>
  </p:clrMapOvr>
  <p:extLst>
    <p:ext uri="{DCECCB84-F9BA-43D5-87BE-67443E8EF086}">
      <p15:sldGuideLst xmlns:p15="http://schemas.microsoft.com/office/powerpoint/2012/main">
        <p15:guide id="1" orient="horz" pos="278">
          <p15:clr>
            <a:srgbClr val="FBAE40"/>
          </p15:clr>
        </p15:guide>
        <p15:guide id="2" pos="37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Xwhite-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2E634A-5B9A-4C76-AF5C-68E519ACA351}" type="slidenum">
              <a:rPr lang="en-US" smtClean="0"/>
              <a:t>‹#›</a:t>
            </a:fld>
            <a:endParaRPr lang="en-US" dirty="0"/>
          </a:p>
        </p:txBody>
      </p:sp>
      <p:sp>
        <p:nvSpPr>
          <p:cNvPr id="5" name="Title Placeholder 1"/>
          <p:cNvSpPr>
            <a:spLocks noGrp="1"/>
          </p:cNvSpPr>
          <p:nvPr>
            <p:ph type="title"/>
          </p:nvPr>
        </p:nvSpPr>
        <p:spPr>
          <a:xfrm>
            <a:off x="838200" y="365125"/>
            <a:ext cx="10515600" cy="790575"/>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1848352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FXwhit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A92E634A-5B9A-4C76-AF5C-68E519ACA351}" type="slidenum">
              <a:rPr lang="uk-UA" smtClean="0"/>
              <a:pPr/>
              <a:t>‹#›</a:t>
            </a:fld>
            <a:endParaRPr lang="uk-UA" dirty="0"/>
          </a:p>
        </p:txBody>
      </p:sp>
    </p:spTree>
    <p:extLst>
      <p:ext uri="{BB962C8B-B14F-4D97-AF65-F5344CB8AC3E}">
        <p14:creationId xmlns:p14="http://schemas.microsoft.com/office/powerpoint/2010/main" val="157300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main body">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50E553C2-A6A8-1147-8FA3-437722B3222A}"/>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9" name="Content Placeholder 2">
            <a:extLst>
              <a:ext uri="{FF2B5EF4-FFF2-40B4-BE49-F238E27FC236}">
                <a16:creationId xmlns:a16="http://schemas.microsoft.com/office/drawing/2014/main" id="{E491D45A-3E6F-6142-BC0A-96A7652281F1}"/>
              </a:ext>
            </a:extLst>
          </p:cNvPr>
          <p:cNvSpPr>
            <a:spLocks noGrp="1"/>
          </p:cNvSpPr>
          <p:nvPr>
            <p:ph idx="1"/>
          </p:nvPr>
        </p:nvSpPr>
        <p:spPr>
          <a:xfrm>
            <a:off x="612000" y="1692000"/>
            <a:ext cx="11090018" cy="4338000"/>
          </a:xfrm>
          <a:prstGeom prst="rect">
            <a:avLst/>
          </a:prstGeom>
        </p:spPr>
        <p:txBody>
          <a:bodyPr/>
          <a:lstStyle>
            <a:lvl1pPr marL="228600" indent="-228600">
              <a:lnSpc>
                <a:spcPct val="100000"/>
              </a:lnSpc>
              <a:spcBef>
                <a:spcPts val="1200"/>
              </a:spcBef>
              <a:buClr>
                <a:schemeClr val="accent1"/>
              </a:buClr>
              <a:buFont typeface="Wingdings" charset="2"/>
              <a:buChar char="§"/>
              <a:defRPr sz="2500" b="0">
                <a:latin typeface="+mn-lt"/>
                <a:cs typeface="Bio sans"/>
              </a:defRPr>
            </a:lvl1pPr>
            <a:lvl2pPr marL="685800" indent="-228600">
              <a:lnSpc>
                <a:spcPct val="100000"/>
              </a:lnSpc>
              <a:spcBef>
                <a:spcPts val="1200"/>
              </a:spcBef>
              <a:buClr>
                <a:schemeClr val="accent1"/>
              </a:buClr>
              <a:buFont typeface="Wingdings" charset="2"/>
              <a:buChar char="§"/>
              <a:defRPr sz="2000">
                <a:latin typeface="+mn-lt"/>
                <a:cs typeface="Bio sans"/>
              </a:defRPr>
            </a:lvl2pPr>
            <a:lvl3pPr marL="1143000" indent="-228600">
              <a:lnSpc>
                <a:spcPct val="100000"/>
              </a:lnSpc>
              <a:spcBef>
                <a:spcPts val="1200"/>
              </a:spcBef>
              <a:buClr>
                <a:schemeClr val="accent1"/>
              </a:buClr>
              <a:buFont typeface="Wingdings" charset="2"/>
              <a:buChar char="§"/>
              <a:defRPr sz="1500">
                <a:latin typeface="+mn-lt"/>
                <a:cs typeface="Bio sans"/>
              </a:defRPr>
            </a:lvl3pPr>
          </a:lstStyle>
          <a:p>
            <a:pPr lvl="0"/>
            <a:r>
              <a:rPr lang="en-US"/>
              <a:t>Click to edit Master text styles</a:t>
            </a:r>
          </a:p>
          <a:p>
            <a:pPr lvl="1"/>
            <a:r>
              <a:rPr lang="en-US"/>
              <a:t>Second level</a:t>
            </a:r>
          </a:p>
          <a:p>
            <a:pPr lvl="2"/>
            <a:r>
              <a:rPr lang="en-US"/>
              <a:t>Third level</a:t>
            </a:r>
          </a:p>
        </p:txBody>
      </p:sp>
      <p:sp>
        <p:nvSpPr>
          <p:cNvPr id="4" name="TextBox 3">
            <a:extLst>
              <a:ext uri="{FF2B5EF4-FFF2-40B4-BE49-F238E27FC236}">
                <a16:creationId xmlns:a16="http://schemas.microsoft.com/office/drawing/2014/main" id="{0ECC77C9-4CC4-4E10-9313-EC41FAE3321E}"/>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8111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9A3F784E-B6E5-3B49-B507-BB6396B053E8}"/>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3" name="TextBox 2">
            <a:extLst>
              <a:ext uri="{FF2B5EF4-FFF2-40B4-BE49-F238E27FC236}">
                <a16:creationId xmlns:a16="http://schemas.microsoft.com/office/drawing/2014/main" id="{33574DAA-3805-4982-9831-3E8BC13A99AF}"/>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206094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C23717-732D-4F0E-BA09-F645E210F6DB}"/>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78736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36C8B-84A8-054C-ABC3-6AE2D614B8B5}"/>
              </a:ext>
            </a:extLst>
          </p:cNvPr>
          <p:cNvSpPr>
            <a:spLocks noGrp="1"/>
          </p:cNvSpPr>
          <p:nvPr>
            <p:ph sz="half" idx="1" hasCustomPrompt="1"/>
          </p:nvPr>
        </p:nvSpPr>
        <p:spPr>
          <a:xfrm>
            <a:off x="607438" y="1691999"/>
            <a:ext cx="5464241" cy="4338000"/>
          </a:xfrm>
          <a:prstGeom prst="rect">
            <a:avLst/>
          </a:prstGeom>
        </p:spPr>
        <p:txBody>
          <a:bodyPr/>
          <a:lstStyle>
            <a:lvl1pPr marL="228600" indent="-228600">
              <a:lnSpc>
                <a:spcPct val="100000"/>
              </a:lnSpc>
              <a:spcBef>
                <a:spcPts val="1200"/>
              </a:spcBef>
              <a:buClr>
                <a:schemeClr val="accent1"/>
              </a:buClr>
              <a:buFont typeface="Wingdings" pitchFamily="2" charset="2"/>
              <a:buChar char="§"/>
              <a:defRPr sz="2500">
                <a:latin typeface="+mn-lt"/>
                <a:cs typeface="Bio sans"/>
              </a:defRPr>
            </a:lvl1pPr>
            <a:lvl2pPr marL="685800" indent="-228600">
              <a:lnSpc>
                <a:spcPct val="100000"/>
              </a:lnSpc>
              <a:spcBef>
                <a:spcPts val="1200"/>
              </a:spcBef>
              <a:buClr>
                <a:schemeClr val="accent1"/>
              </a:buClr>
              <a:buFont typeface="Wingdings" pitchFamily="2" charset="2"/>
              <a:buChar char="§"/>
              <a:defRPr sz="2000">
                <a:latin typeface="+mn-lt"/>
                <a:cs typeface="Bio sans"/>
              </a:defRPr>
            </a:lvl2pPr>
            <a:lvl3pPr marL="1143000" indent="-228600">
              <a:lnSpc>
                <a:spcPct val="100000"/>
              </a:lnSpc>
              <a:spcBef>
                <a:spcPts val="1200"/>
              </a:spcBef>
              <a:buClr>
                <a:schemeClr val="accent1"/>
              </a:buClr>
              <a:buFont typeface="Wingdings" pitchFamily="2" charset="2"/>
              <a:buChar char="§"/>
              <a:defRPr sz="1500">
                <a:latin typeface="+mn-lt"/>
                <a:cs typeface="Bio sans"/>
              </a:defRPr>
            </a:lvl3p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719031B5-7800-6C4E-B0E8-8F5CA1D0DD99}"/>
              </a:ext>
            </a:extLst>
          </p:cNvPr>
          <p:cNvSpPr>
            <a:spLocks noGrp="1"/>
          </p:cNvSpPr>
          <p:nvPr>
            <p:ph sz="half" idx="2" hasCustomPrompt="1"/>
          </p:nvPr>
        </p:nvSpPr>
        <p:spPr>
          <a:xfrm>
            <a:off x="6172199" y="1691999"/>
            <a:ext cx="5464241" cy="4338000"/>
          </a:xfrm>
          <a:prstGeom prst="rect">
            <a:avLst/>
          </a:prstGeom>
        </p:spPr>
        <p:txBody>
          <a:bodyPr/>
          <a:lstStyle>
            <a:lvl1pPr marL="228600" indent="-228600">
              <a:lnSpc>
                <a:spcPct val="100000"/>
              </a:lnSpc>
              <a:spcBef>
                <a:spcPts val="1200"/>
              </a:spcBef>
              <a:buClr>
                <a:schemeClr val="accent1"/>
              </a:buClr>
              <a:buFont typeface="Wingdings" pitchFamily="2" charset="2"/>
              <a:buChar char="§"/>
              <a:defRPr sz="2500">
                <a:latin typeface="+mn-lt"/>
                <a:cs typeface="Bio sans"/>
              </a:defRPr>
            </a:lvl1pPr>
            <a:lvl2pPr marL="685800" indent="-228600">
              <a:lnSpc>
                <a:spcPct val="100000"/>
              </a:lnSpc>
              <a:spcBef>
                <a:spcPts val="1200"/>
              </a:spcBef>
              <a:buClr>
                <a:schemeClr val="accent1"/>
              </a:buClr>
              <a:buFont typeface="Wingdings" pitchFamily="2" charset="2"/>
              <a:buChar char="§"/>
              <a:defRPr sz="2000">
                <a:latin typeface="+mn-lt"/>
                <a:cs typeface="Bio sans"/>
              </a:defRPr>
            </a:lvl2pPr>
            <a:lvl3pPr marL="1143000" indent="-228600">
              <a:lnSpc>
                <a:spcPct val="100000"/>
              </a:lnSpc>
              <a:spcBef>
                <a:spcPts val="1200"/>
              </a:spcBef>
              <a:buClr>
                <a:schemeClr val="accent1"/>
              </a:buClr>
              <a:buFont typeface="Wingdings" pitchFamily="2" charset="2"/>
              <a:buChar char="§"/>
              <a:defRPr sz="1500">
                <a:latin typeface="+mn-lt"/>
                <a:cs typeface="Bio sans"/>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46B963BC-EA98-884C-9D9C-B1FF515397F3}"/>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11" name="Text Placeholder 15">
            <a:extLst>
              <a:ext uri="{FF2B5EF4-FFF2-40B4-BE49-F238E27FC236}">
                <a16:creationId xmlns:a16="http://schemas.microsoft.com/office/drawing/2014/main" id="{6558993A-6EF4-A84F-9230-E2E229581AE1}"/>
              </a:ext>
            </a:extLst>
          </p:cNvPr>
          <p:cNvSpPr>
            <a:spLocks noGrp="1"/>
          </p:cNvSpPr>
          <p:nvPr>
            <p:ph type="body" sz="quarter" idx="15" hasCustomPrompt="1"/>
          </p:nvPr>
        </p:nvSpPr>
        <p:spPr>
          <a:xfrm>
            <a:off x="612000" y="1044000"/>
            <a:ext cx="11090018" cy="362308"/>
          </a:xfrm>
          <a:prstGeom prst="rect">
            <a:avLst/>
          </a:prstGeom>
        </p:spPr>
        <p:txBody>
          <a:bodyPr/>
          <a:lstStyle>
            <a:lvl1pPr marL="0" indent="0">
              <a:buNone/>
              <a:defRPr sz="2000" b="0" i="0" cap="all" baseline="0">
                <a:solidFill>
                  <a:schemeClr val="accent1"/>
                </a:solidFill>
                <a:latin typeface="Calibri" panose="020F0502020204030204" pitchFamily="34" charset="0"/>
                <a:cs typeface="Calibri" panose="020F0502020204030204" pitchFamily="34" charset="0"/>
              </a:defRPr>
            </a:lvl1pPr>
          </a:lstStyle>
          <a:p>
            <a:pPr lvl="0"/>
            <a:r>
              <a:rPr lang="en-US" dirty="0"/>
              <a:t>SUBHEAD</a:t>
            </a:r>
          </a:p>
        </p:txBody>
      </p:sp>
      <p:sp>
        <p:nvSpPr>
          <p:cNvPr id="6" name="TextBox 5">
            <a:extLst>
              <a:ext uri="{FF2B5EF4-FFF2-40B4-BE49-F238E27FC236}">
                <a16:creationId xmlns:a16="http://schemas.microsoft.com/office/drawing/2014/main" id="{4C4BB969-DB4A-4224-BF6E-9A2BFF3CB90F}"/>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15023796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8C3B8-B818-964C-B691-DC25176A9D62}"/>
              </a:ext>
            </a:extLst>
          </p:cNvPr>
          <p:cNvSpPr>
            <a:spLocks noGrp="1"/>
          </p:cNvSpPr>
          <p:nvPr>
            <p:ph sz="half" idx="1" hasCustomPrompt="1"/>
          </p:nvPr>
        </p:nvSpPr>
        <p:spPr>
          <a:xfrm>
            <a:off x="4408355" y="1878576"/>
            <a:ext cx="3721769" cy="4110005"/>
          </a:xfrm>
          <a:prstGeom prst="rect">
            <a:avLst/>
          </a:prstGeom>
        </p:spPr>
        <p:txBody>
          <a:bodyPr/>
          <a:lstStyle>
            <a:lvl1pPr marL="228600" indent="-228600">
              <a:lnSpc>
                <a:spcPct val="100000"/>
              </a:lnSpc>
              <a:spcBef>
                <a:spcPts val="1200"/>
              </a:spcBef>
              <a:buClr>
                <a:schemeClr val="accent1"/>
              </a:buClr>
              <a:buFont typeface="Wingdings" pitchFamily="2" charset="2"/>
              <a:buChar char="§"/>
              <a:defRPr sz="2000">
                <a:latin typeface="+mn-lt"/>
                <a:cs typeface="Bio sans"/>
              </a:defRPr>
            </a:lvl1pPr>
            <a:lvl2pPr marL="685800" indent="-228600">
              <a:lnSpc>
                <a:spcPct val="100000"/>
              </a:lnSpc>
              <a:spcBef>
                <a:spcPts val="1200"/>
              </a:spcBef>
              <a:buClr>
                <a:schemeClr val="accent1"/>
              </a:buClr>
              <a:buFont typeface="Wingdings" pitchFamily="2" charset="2"/>
              <a:buChar char="§"/>
              <a:defRPr sz="1500">
                <a:latin typeface="+mn-lt"/>
                <a:cs typeface="Bio sans"/>
              </a:defRPr>
            </a:lvl2pPr>
            <a:lvl3pPr marL="1143000" indent="-228600">
              <a:lnSpc>
                <a:spcPct val="100000"/>
              </a:lnSpc>
              <a:spcBef>
                <a:spcPts val="1200"/>
              </a:spcBef>
              <a:buClr>
                <a:schemeClr val="accent1"/>
              </a:buClr>
              <a:buFont typeface="Wingdings" pitchFamily="2" charset="2"/>
              <a:buChar char="§"/>
              <a:defRPr sz="1400">
                <a:latin typeface="+mn-lt"/>
                <a:cs typeface="Bio sans"/>
              </a:defRPr>
            </a:lvl3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2BD58570-59C7-2946-AC62-0D286A5DB4C0}"/>
              </a:ext>
            </a:extLst>
          </p:cNvPr>
          <p:cNvSpPr>
            <a:spLocks noGrp="1"/>
          </p:cNvSpPr>
          <p:nvPr>
            <p:ph sz="half" idx="2" hasCustomPrompt="1"/>
          </p:nvPr>
        </p:nvSpPr>
        <p:spPr>
          <a:xfrm>
            <a:off x="8250775" y="1878576"/>
            <a:ext cx="3721769" cy="4110005"/>
          </a:xfrm>
          <a:prstGeom prst="rect">
            <a:avLst/>
          </a:prstGeom>
        </p:spPr>
        <p:txBody>
          <a:bodyPr/>
          <a:lstStyle>
            <a:lvl1pPr marL="228600" indent="-228600">
              <a:lnSpc>
                <a:spcPct val="100000"/>
              </a:lnSpc>
              <a:spcBef>
                <a:spcPts val="1200"/>
              </a:spcBef>
              <a:buClr>
                <a:schemeClr val="accent1"/>
              </a:buClr>
              <a:buFont typeface="Wingdings" pitchFamily="2" charset="2"/>
              <a:buChar char="§"/>
              <a:defRPr sz="2000">
                <a:latin typeface="+mn-lt"/>
                <a:cs typeface="Bio sans"/>
              </a:defRPr>
            </a:lvl1pPr>
            <a:lvl2pPr marL="685800" indent="-228600">
              <a:lnSpc>
                <a:spcPct val="100000"/>
              </a:lnSpc>
              <a:spcBef>
                <a:spcPts val="1200"/>
              </a:spcBef>
              <a:buClr>
                <a:schemeClr val="accent1"/>
              </a:buClr>
              <a:buFont typeface="Wingdings" pitchFamily="2" charset="2"/>
              <a:buChar char="§"/>
              <a:defRPr sz="1500">
                <a:latin typeface="+mn-lt"/>
                <a:cs typeface="Bio sans"/>
              </a:defRPr>
            </a:lvl2pPr>
            <a:lvl3pPr marL="1143000" indent="-228600">
              <a:lnSpc>
                <a:spcPct val="100000"/>
              </a:lnSpc>
              <a:spcBef>
                <a:spcPts val="1200"/>
              </a:spcBef>
              <a:buClr>
                <a:schemeClr val="accent1"/>
              </a:buClr>
              <a:buFont typeface="Wingdings" pitchFamily="2" charset="2"/>
              <a:buChar char="§"/>
              <a:defRPr sz="1400">
                <a:latin typeface="+mn-lt"/>
                <a:cs typeface="Bio sans"/>
              </a:defRPr>
            </a:lvl3pPr>
          </a:lstStyle>
          <a:p>
            <a:pPr lvl="0"/>
            <a:r>
              <a:rPr lang="en-US" dirty="0"/>
              <a:t>Edit Master text styles</a:t>
            </a:r>
          </a:p>
          <a:p>
            <a:pPr lvl="1"/>
            <a:r>
              <a:rPr lang="en-US" dirty="0"/>
              <a:t>Second level</a:t>
            </a:r>
          </a:p>
        </p:txBody>
      </p:sp>
      <p:sp>
        <p:nvSpPr>
          <p:cNvPr id="8" name="Content Placeholder 2">
            <a:extLst>
              <a:ext uri="{FF2B5EF4-FFF2-40B4-BE49-F238E27FC236}">
                <a16:creationId xmlns:a16="http://schemas.microsoft.com/office/drawing/2014/main" id="{A900F3D9-AF14-9B4B-B757-69EFCB4311D1}"/>
              </a:ext>
            </a:extLst>
          </p:cNvPr>
          <p:cNvSpPr>
            <a:spLocks noGrp="1"/>
          </p:cNvSpPr>
          <p:nvPr>
            <p:ph sz="half" idx="13" hasCustomPrompt="1"/>
          </p:nvPr>
        </p:nvSpPr>
        <p:spPr>
          <a:xfrm>
            <a:off x="607438" y="1878576"/>
            <a:ext cx="3680265" cy="4110005"/>
          </a:xfrm>
          <a:prstGeom prst="rect">
            <a:avLst/>
          </a:prstGeom>
        </p:spPr>
        <p:txBody>
          <a:bodyPr/>
          <a:lstStyle>
            <a:lvl1pPr marL="228600" indent="-228600">
              <a:lnSpc>
                <a:spcPct val="100000"/>
              </a:lnSpc>
              <a:spcBef>
                <a:spcPts val="1200"/>
              </a:spcBef>
              <a:buClr>
                <a:schemeClr val="accent1"/>
              </a:buClr>
              <a:buFont typeface="Wingdings" pitchFamily="2" charset="2"/>
              <a:buChar char="§"/>
              <a:defRPr sz="2000">
                <a:latin typeface="+mn-lt"/>
                <a:cs typeface="Bio sans"/>
              </a:defRPr>
            </a:lvl1pPr>
            <a:lvl2pPr marL="685800" indent="-228600">
              <a:lnSpc>
                <a:spcPct val="100000"/>
              </a:lnSpc>
              <a:spcBef>
                <a:spcPts val="1200"/>
              </a:spcBef>
              <a:buClr>
                <a:schemeClr val="accent1"/>
              </a:buClr>
              <a:buFont typeface="Wingdings" pitchFamily="2" charset="2"/>
              <a:buChar char="§"/>
              <a:defRPr sz="1500">
                <a:latin typeface="+mn-lt"/>
                <a:cs typeface="Bio sans"/>
              </a:defRPr>
            </a:lvl2pPr>
            <a:lvl3pPr marL="1143000" indent="-228600">
              <a:lnSpc>
                <a:spcPct val="100000"/>
              </a:lnSpc>
              <a:spcBef>
                <a:spcPts val="1200"/>
              </a:spcBef>
              <a:buClr>
                <a:schemeClr val="accent1"/>
              </a:buClr>
              <a:buFont typeface="Wingdings" pitchFamily="2" charset="2"/>
              <a:buChar char="§"/>
              <a:defRPr sz="1400">
                <a:latin typeface="+mn-lt"/>
                <a:cs typeface="Bio sans"/>
              </a:defRPr>
            </a:lvl3pPr>
            <a:lvl4pPr marL="1371600" indent="0">
              <a:lnSpc>
                <a:spcPct val="100000"/>
              </a:lnSpc>
              <a:spcBef>
                <a:spcPts val="1200"/>
              </a:spcBef>
              <a:buClr>
                <a:schemeClr val="accent1"/>
              </a:buClr>
              <a:buFont typeface="Wingdings" pitchFamily="2" charset="2"/>
              <a:buNone/>
              <a:defRPr sz="1200">
                <a:latin typeface="+mn-lt"/>
                <a:cs typeface="Bio sans"/>
              </a:defRPr>
            </a:lvl4pPr>
          </a:lstStyle>
          <a:p>
            <a:pPr lvl="0"/>
            <a:r>
              <a:rPr lang="en-US" dirty="0"/>
              <a:t>Edit Master text styles</a:t>
            </a:r>
          </a:p>
          <a:p>
            <a:pPr lvl="1"/>
            <a:r>
              <a:rPr lang="en-US" dirty="0"/>
              <a:t>Second level</a:t>
            </a:r>
          </a:p>
        </p:txBody>
      </p:sp>
      <p:sp>
        <p:nvSpPr>
          <p:cNvPr id="10" name="Text Placeholder 5">
            <a:extLst>
              <a:ext uri="{FF2B5EF4-FFF2-40B4-BE49-F238E27FC236}">
                <a16:creationId xmlns:a16="http://schemas.microsoft.com/office/drawing/2014/main" id="{9FB9F54B-3DC1-CE43-96DF-72DBA5ED88E6}"/>
              </a:ext>
            </a:extLst>
          </p:cNvPr>
          <p:cNvSpPr>
            <a:spLocks noGrp="1"/>
          </p:cNvSpPr>
          <p:nvPr>
            <p:ph type="body" sz="quarter" idx="18" hasCustomPrompt="1"/>
          </p:nvPr>
        </p:nvSpPr>
        <p:spPr>
          <a:xfrm>
            <a:off x="612000" y="432000"/>
            <a:ext cx="11091600" cy="599596"/>
          </a:xfrm>
          <a:prstGeom prst="rect">
            <a:avLst/>
          </a:prstGeom>
        </p:spPr>
        <p:txBody>
          <a:bodyPr/>
          <a:lstStyle>
            <a:lvl1pPr marL="0" indent="0">
              <a:buNone/>
              <a:defRPr sz="3500" b="0" i="0" cap="none" baseline="0">
                <a:solidFill>
                  <a:schemeClr val="accent3"/>
                </a:solidFill>
                <a:latin typeface="Calibri Light" panose="020F0302020204030204" pitchFamily="34" charset="0"/>
                <a:cs typeface="Calibri Light" panose="020F0302020204030204" pitchFamily="34" charset="0"/>
              </a:defRPr>
            </a:lvl1pPr>
          </a:lstStyle>
          <a:p>
            <a:pPr lvl="0"/>
            <a:r>
              <a:rPr lang="en-US" dirty="0"/>
              <a:t>Click to Edit Title</a:t>
            </a:r>
          </a:p>
        </p:txBody>
      </p:sp>
      <p:sp>
        <p:nvSpPr>
          <p:cNvPr id="12" name="Text Placeholder 15">
            <a:extLst>
              <a:ext uri="{FF2B5EF4-FFF2-40B4-BE49-F238E27FC236}">
                <a16:creationId xmlns:a16="http://schemas.microsoft.com/office/drawing/2014/main" id="{501AA446-57E2-B045-99A8-FD1FCAEA7E2C}"/>
              </a:ext>
            </a:extLst>
          </p:cNvPr>
          <p:cNvSpPr>
            <a:spLocks noGrp="1"/>
          </p:cNvSpPr>
          <p:nvPr>
            <p:ph type="body" sz="quarter" idx="15" hasCustomPrompt="1"/>
          </p:nvPr>
        </p:nvSpPr>
        <p:spPr>
          <a:xfrm>
            <a:off x="612000" y="1044000"/>
            <a:ext cx="11090018" cy="362308"/>
          </a:xfrm>
          <a:prstGeom prst="rect">
            <a:avLst/>
          </a:prstGeom>
        </p:spPr>
        <p:txBody>
          <a:bodyPr/>
          <a:lstStyle>
            <a:lvl1pPr marL="0" indent="0">
              <a:buNone/>
              <a:defRPr sz="2000" b="0" i="0" cap="all" baseline="0">
                <a:solidFill>
                  <a:schemeClr val="accent1"/>
                </a:solidFill>
                <a:latin typeface="Calibri" panose="020F0502020204030204" pitchFamily="34" charset="0"/>
                <a:cs typeface="Calibri" panose="020F0502020204030204" pitchFamily="34" charset="0"/>
              </a:defRPr>
            </a:lvl1pPr>
          </a:lstStyle>
          <a:p>
            <a:pPr lvl="0"/>
            <a:r>
              <a:rPr lang="en-US" dirty="0"/>
              <a:t>SUBHEAD</a:t>
            </a:r>
          </a:p>
        </p:txBody>
      </p:sp>
      <p:sp>
        <p:nvSpPr>
          <p:cNvPr id="7" name="TextBox 6">
            <a:extLst>
              <a:ext uri="{FF2B5EF4-FFF2-40B4-BE49-F238E27FC236}">
                <a16:creationId xmlns:a16="http://schemas.microsoft.com/office/drawing/2014/main" id="{65479B90-3421-4CD8-BF43-39507AB2EF6F}"/>
              </a:ext>
            </a:extLst>
          </p:cNvPr>
          <p:cNvSpPr txBox="1"/>
          <p:nvPr userDrawn="1"/>
        </p:nvSpPr>
        <p:spPr>
          <a:xfrm>
            <a:off x="2897957" y="6535161"/>
            <a:ext cx="6094428" cy="246221"/>
          </a:xfrm>
          <a:prstGeom prst="rect">
            <a:avLst/>
          </a:prstGeom>
          <a:noFill/>
        </p:spPr>
        <p:txBody>
          <a:bodyPr wrap="square">
            <a:spAutoFit/>
          </a:bodyPr>
          <a:lstStyle/>
          <a:p>
            <a:pPr algn="ctr"/>
            <a:fld id="{218A8E5E-A179-4A4E-9014-8FFD5550D574}" type="slidenum">
              <a:rPr lang="en-US" sz="1000" smtClean="0">
                <a:solidFill>
                  <a:schemeClr val="bg1"/>
                </a:solidFill>
              </a:rPr>
              <a:pPr algn="ctr"/>
              <a:t>‹#›</a:t>
            </a:fld>
            <a:endParaRPr lang="en-US" dirty="0"/>
          </a:p>
        </p:txBody>
      </p:sp>
    </p:spTree>
    <p:extLst>
      <p:ext uri="{BB962C8B-B14F-4D97-AF65-F5344CB8AC3E}">
        <p14:creationId xmlns:p14="http://schemas.microsoft.com/office/powerpoint/2010/main" val="1786741492"/>
      </p:ext>
    </p:extLst>
  </p:cSld>
  <p:clrMapOvr>
    <a:masterClrMapping/>
  </p:clrMapOvr>
  <p:extLst>
    <p:ext uri="{DCECCB84-F9BA-43D5-87BE-67443E8EF086}">
      <p15:sldGuideLst xmlns:p15="http://schemas.microsoft.com/office/powerpoint/2012/main">
        <p15:guide id="3" orient="horz" pos="816">
          <p15:clr>
            <a:srgbClr val="FBAE40"/>
          </p15:clr>
        </p15:guide>
        <p15:guide id="4"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mp; Divider Slide - Gray X">
    <p:bg>
      <p:bgPr>
        <a:solidFill>
          <a:schemeClr val="tx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B0B431D9-C873-EE49-A140-2CC9EF6371D3}"/>
              </a:ext>
            </a:extLst>
          </p:cNvPr>
          <p:cNvSpPr>
            <a:spLocks noGrp="1"/>
          </p:cNvSpPr>
          <p:nvPr>
            <p:ph type="body" sz="quarter" idx="11" hasCustomPrompt="1"/>
          </p:nvPr>
        </p:nvSpPr>
        <p:spPr>
          <a:xfrm>
            <a:off x="586778" y="2209111"/>
            <a:ext cx="8679142" cy="1086810"/>
          </a:xfrm>
          <a:prstGeom prst="rect">
            <a:avLst/>
          </a:prstGeom>
        </p:spPr>
        <p:txBody>
          <a:bodyPr anchor="b"/>
          <a:lstStyle>
            <a:lvl1pPr marL="0" indent="0">
              <a:buNone/>
              <a:defRPr sz="6000" b="0" i="0" cap="all" spc="-150" baseline="0">
                <a:solidFill>
                  <a:schemeClr val="accent1"/>
                </a:solidFill>
                <a:latin typeface="Calibri Light" panose="020F0302020204030204" pitchFamily="34" charset="0"/>
                <a:cs typeface="Calibri Light" panose="020F0302020204030204" pitchFamily="34" charset="0"/>
              </a:defRPr>
            </a:lvl1pPr>
          </a:lstStyle>
          <a:p>
            <a:r>
              <a:rPr lang="en-US" dirty="0"/>
              <a:t>Title or Divider Here</a:t>
            </a:r>
          </a:p>
        </p:txBody>
      </p:sp>
      <p:sp>
        <p:nvSpPr>
          <p:cNvPr id="11" name="Text Placeholder 13">
            <a:extLst>
              <a:ext uri="{FF2B5EF4-FFF2-40B4-BE49-F238E27FC236}">
                <a16:creationId xmlns:a16="http://schemas.microsoft.com/office/drawing/2014/main" id="{500789A5-100B-7046-AEB9-400528CA3F4F}"/>
              </a:ext>
            </a:extLst>
          </p:cNvPr>
          <p:cNvSpPr>
            <a:spLocks noGrp="1"/>
          </p:cNvSpPr>
          <p:nvPr>
            <p:ph type="body" sz="quarter" idx="12" hasCustomPrompt="1"/>
          </p:nvPr>
        </p:nvSpPr>
        <p:spPr>
          <a:xfrm>
            <a:off x="587374" y="3339675"/>
            <a:ext cx="6225751" cy="615105"/>
          </a:xfrm>
          <a:prstGeom prst="rect">
            <a:avLst/>
          </a:prstGeom>
        </p:spPr>
        <p:txBody>
          <a:bodyPr/>
          <a:lstStyle>
            <a:lvl1pPr marL="0" indent="0">
              <a:buNone/>
              <a:defRPr sz="2800" b="0" i="0" cap="none" baseline="0">
                <a:solidFill>
                  <a:schemeClr val="bg1"/>
                </a:solidFill>
                <a:latin typeface="Calibri Light" panose="020F0302020204030204" pitchFamily="34" charset="0"/>
                <a:cs typeface="Calibri Light" panose="020F0302020204030204" pitchFamily="34" charset="0"/>
              </a:defRPr>
            </a:lvl1pPr>
          </a:lstStyle>
          <a:p>
            <a:r>
              <a:rPr lang="en-US" dirty="0"/>
              <a:t>Click to edit subtitle style</a:t>
            </a:r>
          </a:p>
        </p:txBody>
      </p:sp>
    </p:spTree>
    <p:extLst>
      <p:ext uri="{BB962C8B-B14F-4D97-AF65-F5344CB8AC3E}">
        <p14:creationId xmlns:p14="http://schemas.microsoft.com/office/powerpoint/2010/main" val="277635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B785F2F-D996-1B44-BC27-3BF752650A6F}"/>
              </a:ext>
            </a:extLst>
          </p:cNvPr>
          <p:cNvSpPr/>
          <p:nvPr/>
        </p:nvSpPr>
        <p:spPr>
          <a:xfrm>
            <a:off x="0" y="6387886"/>
            <a:ext cx="12192000" cy="5527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C2F8383-073C-7A4D-A284-D6EDB414FB21}"/>
              </a:ext>
            </a:extLst>
          </p:cNvPr>
          <p:cNvSpPr txBox="1"/>
          <p:nvPr/>
        </p:nvSpPr>
        <p:spPr>
          <a:xfrm>
            <a:off x="487784" y="6506827"/>
            <a:ext cx="2203658" cy="257956"/>
          </a:xfrm>
          <a:prstGeom prst="rect">
            <a:avLst/>
          </a:prstGeom>
          <a:noFill/>
        </p:spPr>
        <p:txBody>
          <a:bodyPr wrap="square" rtlCol="0" anchor="ctr">
            <a:spAutoFit/>
          </a:bodyPr>
          <a:lstStyle/>
          <a:p>
            <a:pPr>
              <a:lnSpc>
                <a:spcPct val="150000"/>
              </a:lnSpc>
            </a:pPr>
            <a:r>
              <a:rPr lang="en-US" sz="800" b="0" i="0" spc="50" baseline="0" dirty="0">
                <a:solidFill>
                  <a:schemeClr val="bg1"/>
                </a:solidFill>
                <a:latin typeface="Bio sans"/>
                <a:ea typeface="Montserrat Semi" charset="0"/>
                <a:cs typeface="Bio sans"/>
              </a:rPr>
              <a:t>©2024 Revenera | Company Confidential</a:t>
            </a:r>
          </a:p>
        </p:txBody>
      </p:sp>
      <p:sp>
        <p:nvSpPr>
          <p:cNvPr id="21" name="Rectangle 20">
            <a:extLst>
              <a:ext uri="{FF2B5EF4-FFF2-40B4-BE49-F238E27FC236}">
                <a16:creationId xmlns:a16="http://schemas.microsoft.com/office/drawing/2014/main" id="{935AA57C-F50F-4346-91E0-4115E5D88D11}"/>
              </a:ext>
            </a:extLst>
          </p:cNvPr>
          <p:cNvSpPr/>
          <p:nvPr/>
        </p:nvSpPr>
        <p:spPr>
          <a:xfrm>
            <a:off x="0" y="6314441"/>
            <a:ext cx="12192000" cy="66822"/>
          </a:xfrm>
          <a:prstGeom prst="rect">
            <a:avLst/>
          </a:prstGeom>
          <a:gradFill>
            <a:gsLst>
              <a:gs pos="0">
                <a:schemeClr val="accent4"/>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5712544"/>
      </p:ext>
    </p:extLst>
  </p:cSld>
  <p:clrMap bg1="lt1" tx1="dk1" bg2="lt2" tx2="dk2" accent1="accent1" accent2="accent2" accent3="accent3" accent4="accent4" accent5="accent5" accent6="accent6" hlink="hlink" folHlink="folHlink"/>
  <p:sldLayoutIdLst>
    <p:sldLayoutId id="2147483704" r:id="rId1"/>
    <p:sldLayoutId id="2147483732" r:id="rId2"/>
    <p:sldLayoutId id="2147483705" r:id="rId3"/>
    <p:sldLayoutId id="2147483706" r:id="rId4"/>
    <p:sldLayoutId id="2147483707" r:id="rId5"/>
    <p:sldLayoutId id="2147483708" r:id="rId6"/>
    <p:sldLayoutId id="2147483709" r:id="rId7"/>
    <p:sldLayoutId id="2147483710" r:id="rId8"/>
    <p:sldLayoutId id="2147483715" r:id="rId9"/>
    <p:sldLayoutId id="2147483716" r:id="rId10"/>
    <p:sldLayoutId id="2147483717" r:id="rId11"/>
    <p:sldLayoutId id="2147483711" r:id="rId12"/>
    <p:sldLayoutId id="2147483718" r:id="rId13"/>
    <p:sldLayoutId id="2147483719" r:id="rId14"/>
    <p:sldLayoutId id="2147483725" r:id="rId15"/>
    <p:sldLayoutId id="2147483726" r:id="rId16"/>
    <p:sldLayoutId id="2147483730" r:id="rId17"/>
    <p:sldLayoutId id="2147483728" r:id="rId18"/>
    <p:sldLayoutId id="2147483729" r:id="rId19"/>
    <p:sldLayoutId id="2147483731" r:id="rId20"/>
    <p:sldLayoutId id="2147483733" r:id="rId21"/>
    <p:sldLayoutId id="2147483734" r:id="rId22"/>
    <p:sldLayoutId id="2147483735" r:id="rId23"/>
    <p:sldLayoutId id="2147483738" r:id="rId24"/>
    <p:sldLayoutId id="2147483739" r:id="rId25"/>
    <p:sldLayoutId id="2147483740" r:id="rId26"/>
    <p:sldLayoutId id="2147483741" r:id="rId27"/>
    <p:sldLayoutId id="2147483760" r:id="rId28"/>
  </p:sldLayoutIdLst>
  <p:hf hdr="0" ftr="0" dt="0"/>
  <p:txStyles>
    <p:titleStyle>
      <a:lvl1pPr algn="l" defTabSz="914400" rtl="0" eaLnBrk="1" latinLnBrk="0" hangingPunct="1">
        <a:lnSpc>
          <a:spcPct val="90000"/>
        </a:lnSpc>
        <a:spcBef>
          <a:spcPct val="0"/>
        </a:spcBef>
        <a:buNone/>
        <a:defRPr sz="3600" b="1" i="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4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2795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375353" y="6411418"/>
            <a:ext cx="1397591" cy="365125"/>
          </a:xfrm>
          <a:prstGeom prst="rect">
            <a:avLst/>
          </a:prstGeom>
        </p:spPr>
        <p:txBody>
          <a:bodyPr vert="horz" wrap="none" lIns="0" tIns="0" rIns="0" bIns="0" rtlCol="0" anchor="ctr"/>
          <a:lstStyle>
            <a:lvl1pPr algn="ctr">
              <a:defRPr lang="en-US" sz="900" kern="1200" smtClean="0">
                <a:solidFill>
                  <a:prstClr val="black"/>
                </a:solidFill>
                <a:latin typeface="Source Sans Pro" panose="020B0503030403020204" pitchFamily="34" charset="0"/>
                <a:ea typeface="+mn-ea"/>
                <a:cs typeface="+mn-cs"/>
              </a:defRPr>
            </a:lvl1pPr>
          </a:lstStyle>
          <a:p>
            <a:fld id="{A92E634A-5B9A-4C76-AF5C-68E519ACA351}" type="slidenum">
              <a:rPr lang="uk-UA" smtClean="0"/>
              <a:pPr/>
              <a:t>‹#›</a:t>
            </a:fld>
            <a:endParaRPr lang="uk-UA" dirty="0"/>
          </a:p>
        </p:txBody>
      </p:sp>
      <p:sp>
        <p:nvSpPr>
          <p:cNvPr id="7" name="TextBox 6"/>
          <p:cNvSpPr txBox="1"/>
          <p:nvPr/>
        </p:nvSpPr>
        <p:spPr>
          <a:xfrm>
            <a:off x="828869" y="6517935"/>
            <a:ext cx="3817620" cy="19534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noProof="0" dirty="0">
                <a:solidFill>
                  <a:srgbClr val="333333"/>
                </a:solidFill>
                <a:latin typeface="Source Sans Pro" panose="020B0503030403020204" pitchFamily="34" charset="0"/>
                <a:ea typeface="+mn-ea"/>
                <a:cs typeface="+mn-cs"/>
              </a:rPr>
              <a:t>© 2018 Flexera   |   Company Confidential</a:t>
            </a:r>
          </a:p>
          <a:p>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3791" y="5930230"/>
            <a:ext cx="808347" cy="707614"/>
          </a:xfrm>
          <a:prstGeom prst="rect">
            <a:avLst/>
          </a:prstGeom>
        </p:spPr>
      </p:pic>
    </p:spTree>
    <p:extLst>
      <p:ext uri="{BB962C8B-B14F-4D97-AF65-F5344CB8AC3E}">
        <p14:creationId xmlns:p14="http://schemas.microsoft.com/office/powerpoint/2010/main" val="5861914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hf hdr="0" ftr="0" dt="0"/>
  <p:txStyles>
    <p:titleStyle>
      <a:lvl1pPr algn="l" defTabSz="914400" rtl="0" eaLnBrk="1" latinLnBrk="0" hangingPunct="1">
        <a:lnSpc>
          <a:spcPct val="90000"/>
        </a:lnSpc>
        <a:spcBef>
          <a:spcPct val="0"/>
        </a:spcBef>
        <a:buNone/>
        <a:defRPr sz="3000" b="1" i="0" kern="1200">
          <a:solidFill>
            <a:srgbClr val="00A1DE"/>
          </a:solidFill>
          <a:latin typeface="Source Sans Pro Semibold" charset="0"/>
          <a:ea typeface="Source Sans Pro Semibold" charset="0"/>
          <a:cs typeface="Source Sans Pro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33333"/>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33333"/>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33333"/>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33333"/>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33333"/>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0A06E8-BC06-4836-A03B-835822A2EC83}"/>
              </a:ext>
            </a:extLst>
          </p:cNvPr>
          <p:cNvSpPr>
            <a:spLocks noGrp="1"/>
          </p:cNvSpPr>
          <p:nvPr>
            <p:ph type="body" sz="quarter" idx="11"/>
          </p:nvPr>
        </p:nvSpPr>
        <p:spPr>
          <a:xfrm>
            <a:off x="4480250" y="891115"/>
            <a:ext cx="7720459" cy="922988"/>
          </a:xfrm>
        </p:spPr>
        <p:txBody>
          <a:bodyPr lIns="91440" tIns="45720" rIns="91440" bIns="45720" anchor="b"/>
          <a:lstStyle/>
          <a:p>
            <a:r>
              <a:rPr lang="en-US" sz="3200" dirty="0"/>
              <a:t>Transition Plan - Decisions</a:t>
            </a:r>
            <a:endParaRPr lang="en-US" sz="2800" dirty="0"/>
          </a:p>
        </p:txBody>
      </p:sp>
    </p:spTree>
    <p:extLst>
      <p:ext uri="{BB962C8B-B14F-4D97-AF65-F5344CB8AC3E}">
        <p14:creationId xmlns:p14="http://schemas.microsoft.com/office/powerpoint/2010/main" val="322310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B4D58-043F-F40D-D39A-E1710B7CEBD2}"/>
              </a:ext>
            </a:extLst>
          </p:cNvPr>
          <p:cNvSpPr>
            <a:spLocks noGrp="1"/>
          </p:cNvSpPr>
          <p:nvPr>
            <p:ph type="body" sz="quarter" idx="18"/>
          </p:nvPr>
        </p:nvSpPr>
        <p:spPr/>
        <p:txBody>
          <a:bodyPr/>
          <a:lstStyle/>
          <a:p>
            <a:r>
              <a:rPr lang="en-US" dirty="0"/>
              <a:t>Support for sending new licenses to Internet License Server</a:t>
            </a:r>
          </a:p>
        </p:txBody>
      </p:sp>
      <p:sp>
        <p:nvSpPr>
          <p:cNvPr id="3" name="Content Placeholder 2">
            <a:extLst>
              <a:ext uri="{FF2B5EF4-FFF2-40B4-BE49-F238E27FC236}">
                <a16:creationId xmlns:a16="http://schemas.microsoft.com/office/drawing/2014/main" id="{9B69FD3B-6D37-99CB-991C-15D4C96B16E9}"/>
              </a:ext>
            </a:extLst>
          </p:cNvPr>
          <p:cNvSpPr>
            <a:spLocks noGrp="1"/>
          </p:cNvSpPr>
          <p:nvPr>
            <p:ph idx="1"/>
          </p:nvPr>
        </p:nvSpPr>
        <p:spPr/>
        <p:txBody>
          <a:bodyPr/>
          <a:lstStyle/>
          <a:p>
            <a:r>
              <a:rPr lang="en-US" dirty="0"/>
              <a:t>Determine all use cases</a:t>
            </a:r>
          </a:p>
          <a:p>
            <a:pPr lvl="1"/>
            <a:r>
              <a:rPr lang="en-US" dirty="0"/>
              <a:t>New License</a:t>
            </a:r>
          </a:p>
          <a:p>
            <a:pPr lvl="1"/>
            <a:r>
              <a:rPr lang="en-US" dirty="0"/>
              <a:t>Updated License</a:t>
            </a:r>
          </a:p>
          <a:p>
            <a:r>
              <a:rPr lang="en-US" dirty="0"/>
              <a:t>DHI to provide API definition to Revenera</a:t>
            </a:r>
          </a:p>
          <a:p>
            <a:r>
              <a:rPr lang="en-US" dirty="0"/>
              <a:t>Target end of May 2025</a:t>
            </a:r>
          </a:p>
        </p:txBody>
      </p:sp>
    </p:spTree>
    <p:extLst>
      <p:ext uri="{BB962C8B-B14F-4D97-AF65-F5344CB8AC3E}">
        <p14:creationId xmlns:p14="http://schemas.microsoft.com/office/powerpoint/2010/main" val="70581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B08043-8205-D426-B392-C52A47253EE4}"/>
              </a:ext>
            </a:extLst>
          </p:cNvPr>
          <p:cNvSpPr>
            <a:spLocks noGrp="1"/>
          </p:cNvSpPr>
          <p:nvPr>
            <p:ph type="body" sz="quarter" idx="18"/>
          </p:nvPr>
        </p:nvSpPr>
        <p:spPr/>
        <p:txBody>
          <a:bodyPr/>
          <a:lstStyle/>
          <a:p>
            <a:r>
              <a:rPr lang="en-US" dirty="0"/>
              <a:t>Additional Integration Work</a:t>
            </a:r>
          </a:p>
        </p:txBody>
      </p:sp>
      <p:sp>
        <p:nvSpPr>
          <p:cNvPr id="3" name="Content Placeholder 2">
            <a:extLst>
              <a:ext uri="{FF2B5EF4-FFF2-40B4-BE49-F238E27FC236}">
                <a16:creationId xmlns:a16="http://schemas.microsoft.com/office/drawing/2014/main" id="{EA534B65-93DE-3457-50A4-B08BB95BC4B6}"/>
              </a:ext>
            </a:extLst>
          </p:cNvPr>
          <p:cNvSpPr>
            <a:spLocks noGrp="1"/>
          </p:cNvSpPr>
          <p:nvPr>
            <p:ph idx="1"/>
          </p:nvPr>
        </p:nvSpPr>
        <p:spPr/>
        <p:txBody>
          <a:bodyPr/>
          <a:lstStyle/>
          <a:p>
            <a:r>
              <a:rPr lang="en-US" dirty="0"/>
              <a:t>Revenera to support DHI implementing an integration of data from FNO to Dynamics</a:t>
            </a:r>
          </a:p>
        </p:txBody>
      </p:sp>
    </p:spTree>
    <p:extLst>
      <p:ext uri="{BB962C8B-B14F-4D97-AF65-F5344CB8AC3E}">
        <p14:creationId xmlns:p14="http://schemas.microsoft.com/office/powerpoint/2010/main" val="400948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1E392C-10DC-7C9F-AC00-6AF626069513}"/>
              </a:ext>
            </a:extLst>
          </p:cNvPr>
          <p:cNvSpPr/>
          <p:nvPr/>
        </p:nvSpPr>
        <p:spPr>
          <a:xfrm>
            <a:off x="4861247" y="3076383"/>
            <a:ext cx="1819469" cy="30044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Customer Care</a:t>
            </a:r>
          </a:p>
        </p:txBody>
      </p:sp>
      <p:sp>
        <p:nvSpPr>
          <p:cNvPr id="5" name="Text Placeholder 4">
            <a:extLst>
              <a:ext uri="{FF2B5EF4-FFF2-40B4-BE49-F238E27FC236}">
                <a16:creationId xmlns:a16="http://schemas.microsoft.com/office/drawing/2014/main" id="{8DE52950-8210-130E-2505-28FFE263CA54}"/>
              </a:ext>
            </a:extLst>
          </p:cNvPr>
          <p:cNvSpPr>
            <a:spLocks noGrp="1"/>
          </p:cNvSpPr>
          <p:nvPr>
            <p:ph type="body" sz="quarter" idx="18"/>
          </p:nvPr>
        </p:nvSpPr>
        <p:spPr/>
        <p:txBody>
          <a:bodyPr/>
          <a:lstStyle/>
          <a:p>
            <a:r>
              <a:rPr lang="en-US" dirty="0"/>
              <a:t>DHI Phase 2 Architecture</a:t>
            </a:r>
          </a:p>
        </p:txBody>
      </p:sp>
      <p:sp>
        <p:nvSpPr>
          <p:cNvPr id="6" name="Rectangle 5">
            <a:extLst>
              <a:ext uri="{FF2B5EF4-FFF2-40B4-BE49-F238E27FC236}">
                <a16:creationId xmlns:a16="http://schemas.microsoft.com/office/drawing/2014/main" id="{C51622A9-E0B2-6308-94E0-2E3825CE5429}"/>
              </a:ext>
            </a:extLst>
          </p:cNvPr>
          <p:cNvSpPr/>
          <p:nvPr/>
        </p:nvSpPr>
        <p:spPr>
          <a:xfrm>
            <a:off x="1791477" y="3536301"/>
            <a:ext cx="1203649" cy="29857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Orders</a:t>
            </a:r>
          </a:p>
        </p:txBody>
      </p:sp>
      <p:sp>
        <p:nvSpPr>
          <p:cNvPr id="7" name="Rectangle: Rounded Corners 6">
            <a:extLst>
              <a:ext uri="{FF2B5EF4-FFF2-40B4-BE49-F238E27FC236}">
                <a16:creationId xmlns:a16="http://schemas.microsoft.com/office/drawing/2014/main" id="{07ABA86B-0C15-7D37-180A-7C8845E49449}"/>
              </a:ext>
            </a:extLst>
          </p:cNvPr>
          <p:cNvSpPr/>
          <p:nvPr/>
        </p:nvSpPr>
        <p:spPr>
          <a:xfrm>
            <a:off x="3377681" y="3331028"/>
            <a:ext cx="1278294" cy="709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Microsoft Dynamics</a:t>
            </a:r>
          </a:p>
        </p:txBody>
      </p:sp>
      <p:sp>
        <p:nvSpPr>
          <p:cNvPr id="9" name="Rectangle: Rounded Corners 8">
            <a:extLst>
              <a:ext uri="{FF2B5EF4-FFF2-40B4-BE49-F238E27FC236}">
                <a16:creationId xmlns:a16="http://schemas.microsoft.com/office/drawing/2014/main" id="{30516659-86F3-2C1B-67ED-1624BCBB6BA9}"/>
              </a:ext>
            </a:extLst>
          </p:cNvPr>
          <p:cNvSpPr/>
          <p:nvPr/>
        </p:nvSpPr>
        <p:spPr>
          <a:xfrm>
            <a:off x="5057191" y="3331028"/>
            <a:ext cx="1427584" cy="70912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Maconomy</a:t>
            </a:r>
          </a:p>
        </p:txBody>
      </p:sp>
      <p:sp>
        <p:nvSpPr>
          <p:cNvPr id="10" name="Rectangle: Rounded Corners 9">
            <a:extLst>
              <a:ext uri="{FF2B5EF4-FFF2-40B4-BE49-F238E27FC236}">
                <a16:creationId xmlns:a16="http://schemas.microsoft.com/office/drawing/2014/main" id="{CC055C92-E90E-DD4C-3E7D-7C680C0780A8}"/>
              </a:ext>
            </a:extLst>
          </p:cNvPr>
          <p:cNvSpPr/>
          <p:nvPr/>
        </p:nvSpPr>
        <p:spPr>
          <a:xfrm>
            <a:off x="5057191" y="4478693"/>
            <a:ext cx="1427584" cy="121298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Sales App (CPQ) + SMA</a:t>
            </a:r>
          </a:p>
        </p:txBody>
      </p:sp>
      <p:cxnSp>
        <p:nvCxnSpPr>
          <p:cNvPr id="13" name="Straight Arrow Connector 12">
            <a:extLst>
              <a:ext uri="{FF2B5EF4-FFF2-40B4-BE49-F238E27FC236}">
                <a16:creationId xmlns:a16="http://schemas.microsoft.com/office/drawing/2014/main" id="{D6791D7F-81E0-BED8-7151-C80254BA653D}"/>
              </a:ext>
            </a:extLst>
          </p:cNvPr>
          <p:cNvCxnSpPr>
            <a:stCxn id="7" idx="3"/>
            <a:endCxn id="9" idx="1"/>
          </p:cNvCxnSpPr>
          <p:nvPr/>
        </p:nvCxnSpPr>
        <p:spPr>
          <a:xfrm>
            <a:off x="4655975" y="3685591"/>
            <a:ext cx="401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02F582D-C561-AFA9-1A9D-8CD18FBC804C}"/>
              </a:ext>
            </a:extLst>
          </p:cNvPr>
          <p:cNvCxnSpPr/>
          <p:nvPr/>
        </p:nvCxnSpPr>
        <p:spPr>
          <a:xfrm>
            <a:off x="5383763" y="4040154"/>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9CC0546-CE30-FD5D-8E17-224EA7EB0ACA}"/>
              </a:ext>
            </a:extLst>
          </p:cNvPr>
          <p:cNvCxnSpPr/>
          <p:nvPr/>
        </p:nvCxnSpPr>
        <p:spPr>
          <a:xfrm flipV="1">
            <a:off x="6083559" y="4040154"/>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B2D4F15-E2E4-EF8B-8F61-6E228112E58B}"/>
              </a:ext>
            </a:extLst>
          </p:cNvPr>
          <p:cNvCxnSpPr>
            <a:stCxn id="6" idx="3"/>
            <a:endCxn id="7" idx="1"/>
          </p:cNvCxnSpPr>
          <p:nvPr/>
        </p:nvCxnSpPr>
        <p:spPr>
          <a:xfrm>
            <a:off x="2995126" y="3685591"/>
            <a:ext cx="382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013CE685-5022-AD64-AE4D-4A7BBAA169F3}"/>
              </a:ext>
            </a:extLst>
          </p:cNvPr>
          <p:cNvCxnSpPr/>
          <p:nvPr/>
        </p:nvCxnSpPr>
        <p:spPr>
          <a:xfrm>
            <a:off x="727788" y="2603241"/>
            <a:ext cx="107022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F939EA2-14DD-F4DF-7B65-5B8F98D4008F}"/>
              </a:ext>
            </a:extLst>
          </p:cNvPr>
          <p:cNvSpPr txBox="1"/>
          <p:nvPr/>
        </p:nvSpPr>
        <p:spPr>
          <a:xfrm>
            <a:off x="727788" y="2700439"/>
            <a:ext cx="529312" cy="369332"/>
          </a:xfrm>
          <a:prstGeom prst="rect">
            <a:avLst/>
          </a:prstGeom>
          <a:noFill/>
        </p:spPr>
        <p:txBody>
          <a:bodyPr wrap="none" rtlCol="0">
            <a:spAutoFit/>
          </a:bodyPr>
          <a:lstStyle/>
          <a:p>
            <a:r>
              <a:rPr lang="en-US" dirty="0"/>
              <a:t>DHI</a:t>
            </a:r>
          </a:p>
        </p:txBody>
      </p:sp>
      <p:sp>
        <p:nvSpPr>
          <p:cNvPr id="8" name="TextBox 7">
            <a:extLst>
              <a:ext uri="{FF2B5EF4-FFF2-40B4-BE49-F238E27FC236}">
                <a16:creationId xmlns:a16="http://schemas.microsoft.com/office/drawing/2014/main" id="{B2C6D249-5A7F-D2FC-672C-3B800165F9A7}"/>
              </a:ext>
            </a:extLst>
          </p:cNvPr>
          <p:cNvSpPr txBox="1"/>
          <p:nvPr/>
        </p:nvSpPr>
        <p:spPr>
          <a:xfrm>
            <a:off x="726826" y="2136712"/>
            <a:ext cx="1060547" cy="369332"/>
          </a:xfrm>
          <a:prstGeom prst="rect">
            <a:avLst/>
          </a:prstGeom>
          <a:noFill/>
        </p:spPr>
        <p:txBody>
          <a:bodyPr wrap="none" rtlCol="0">
            <a:spAutoFit/>
          </a:bodyPr>
          <a:lstStyle/>
          <a:p>
            <a:r>
              <a:rPr lang="en-US" dirty="0"/>
              <a:t>Revenera</a:t>
            </a:r>
          </a:p>
        </p:txBody>
      </p:sp>
      <p:sp>
        <p:nvSpPr>
          <p:cNvPr id="12" name="Rectangle: Rounded Corners 11">
            <a:extLst>
              <a:ext uri="{FF2B5EF4-FFF2-40B4-BE49-F238E27FC236}">
                <a16:creationId xmlns:a16="http://schemas.microsoft.com/office/drawing/2014/main" id="{03AC7C58-6CA9-7172-3577-9531F851727F}"/>
              </a:ext>
            </a:extLst>
          </p:cNvPr>
          <p:cNvSpPr/>
          <p:nvPr/>
        </p:nvSpPr>
        <p:spPr>
          <a:xfrm>
            <a:off x="5005872" y="1262353"/>
            <a:ext cx="1530221" cy="867747"/>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FlexNet</a:t>
            </a:r>
          </a:p>
          <a:p>
            <a:pPr algn="ctr"/>
            <a:r>
              <a:rPr lang="en-US" dirty="0"/>
              <a:t>Operations</a:t>
            </a:r>
          </a:p>
        </p:txBody>
      </p:sp>
      <p:cxnSp>
        <p:nvCxnSpPr>
          <p:cNvPr id="16" name="Straight Arrow Connector 15">
            <a:extLst>
              <a:ext uri="{FF2B5EF4-FFF2-40B4-BE49-F238E27FC236}">
                <a16:creationId xmlns:a16="http://schemas.microsoft.com/office/drawing/2014/main" id="{B8F8AE8B-BA1E-6F22-CCF2-6ABEC43A2078}"/>
              </a:ext>
            </a:extLst>
          </p:cNvPr>
          <p:cNvCxnSpPr>
            <a:stCxn id="9" idx="0"/>
            <a:endCxn id="12" idx="2"/>
          </p:cNvCxnSpPr>
          <p:nvPr/>
        </p:nvCxnSpPr>
        <p:spPr>
          <a:xfrm flipV="1">
            <a:off x="5770983" y="2130100"/>
            <a:ext cx="0" cy="120092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AD05B794-92AF-D5E8-5121-6CE3D0340360}"/>
              </a:ext>
            </a:extLst>
          </p:cNvPr>
          <p:cNvSpPr/>
          <p:nvPr/>
        </p:nvSpPr>
        <p:spPr>
          <a:xfrm>
            <a:off x="10086392" y="4851913"/>
            <a:ext cx="1343608" cy="597148"/>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MIKE</a:t>
            </a:r>
          </a:p>
        </p:txBody>
      </p:sp>
      <p:cxnSp>
        <p:nvCxnSpPr>
          <p:cNvPr id="20" name="Connector: Elbow 19">
            <a:extLst>
              <a:ext uri="{FF2B5EF4-FFF2-40B4-BE49-F238E27FC236}">
                <a16:creationId xmlns:a16="http://schemas.microsoft.com/office/drawing/2014/main" id="{10C7D7DA-1634-5A64-83CF-86A658E0B059}"/>
              </a:ext>
            </a:extLst>
          </p:cNvPr>
          <p:cNvCxnSpPr>
            <a:cxnSpLocks/>
            <a:stCxn id="21" idx="0"/>
            <a:endCxn id="18" idx="3"/>
          </p:cNvCxnSpPr>
          <p:nvPr/>
        </p:nvCxnSpPr>
        <p:spPr>
          <a:xfrm rot="16200000" flipV="1">
            <a:off x="7537096" y="1341569"/>
            <a:ext cx="2866443" cy="35757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EAD282C8-A671-E283-2B13-FCE84877EB6E}"/>
              </a:ext>
            </a:extLst>
          </p:cNvPr>
          <p:cNvSpPr/>
          <p:nvPr/>
        </p:nvSpPr>
        <p:spPr>
          <a:xfrm>
            <a:off x="10437357" y="4562669"/>
            <a:ext cx="641678" cy="28924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FNE</a:t>
            </a:r>
          </a:p>
        </p:txBody>
      </p:sp>
      <p:cxnSp>
        <p:nvCxnSpPr>
          <p:cNvPr id="35" name="Connector: Elbow 34">
            <a:extLst>
              <a:ext uri="{FF2B5EF4-FFF2-40B4-BE49-F238E27FC236}">
                <a16:creationId xmlns:a16="http://schemas.microsoft.com/office/drawing/2014/main" id="{D4B3F8F0-8D15-1E0A-161D-D0B493EFBB0F}"/>
              </a:ext>
            </a:extLst>
          </p:cNvPr>
          <p:cNvCxnSpPr>
            <a:stCxn id="12" idx="1"/>
            <a:endCxn id="7" idx="0"/>
          </p:cNvCxnSpPr>
          <p:nvPr/>
        </p:nvCxnSpPr>
        <p:spPr>
          <a:xfrm rot="10800000" flipV="1">
            <a:off x="4016828" y="1696226"/>
            <a:ext cx="989044" cy="16348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4CAD01E-641E-E267-92C9-2E40383B6B16}"/>
              </a:ext>
            </a:extLst>
          </p:cNvPr>
          <p:cNvSpPr/>
          <p:nvPr/>
        </p:nvSpPr>
        <p:spPr>
          <a:xfrm>
            <a:off x="6540760" y="1551604"/>
            <a:ext cx="641678" cy="28924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CLS</a:t>
            </a:r>
          </a:p>
        </p:txBody>
      </p:sp>
    </p:spTree>
    <p:extLst>
      <p:ext uri="{BB962C8B-B14F-4D97-AF65-F5344CB8AC3E}">
        <p14:creationId xmlns:p14="http://schemas.microsoft.com/office/powerpoint/2010/main" val="95182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AFEB2F-CFC0-3317-DCDF-C9E61CBAA18A}"/>
              </a:ext>
            </a:extLst>
          </p:cNvPr>
          <p:cNvSpPr>
            <a:spLocks noGrp="1"/>
          </p:cNvSpPr>
          <p:nvPr>
            <p:ph type="body" sz="quarter" idx="15"/>
          </p:nvPr>
        </p:nvSpPr>
        <p:spPr>
          <a:xfrm>
            <a:off x="612000" y="473537"/>
            <a:ext cx="11090018" cy="362308"/>
          </a:xfrm>
        </p:spPr>
        <p:txBody>
          <a:bodyPr/>
          <a:lstStyle/>
          <a:p>
            <a:r>
              <a:rPr lang="en-US" dirty="0"/>
              <a:t>Timeline</a:t>
            </a:r>
          </a:p>
        </p:txBody>
      </p:sp>
      <p:graphicFrame>
        <p:nvGraphicFramePr>
          <p:cNvPr id="9" name="Content Placeholder 8">
            <a:extLst>
              <a:ext uri="{FF2B5EF4-FFF2-40B4-BE49-F238E27FC236}">
                <a16:creationId xmlns:a16="http://schemas.microsoft.com/office/drawing/2014/main" id="{9201895C-F5F3-101F-C499-51B871189712}"/>
              </a:ext>
            </a:extLst>
          </p:cNvPr>
          <p:cNvGraphicFramePr>
            <a:graphicFrameLocks noGrp="1"/>
          </p:cNvGraphicFramePr>
          <p:nvPr>
            <p:ph idx="1"/>
            <p:extLst>
              <p:ext uri="{D42A27DB-BD31-4B8C-83A1-F6EECF244321}">
                <p14:modId xmlns:p14="http://schemas.microsoft.com/office/powerpoint/2010/main" val="2927606407"/>
              </p:ext>
            </p:extLst>
          </p:nvPr>
        </p:nvGraphicFramePr>
        <p:xfrm>
          <a:off x="613330" y="950162"/>
          <a:ext cx="11088688" cy="4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D8D895DA-9AA0-29AA-8854-0991F0198395}"/>
              </a:ext>
            </a:extLst>
          </p:cNvPr>
          <p:cNvSpPr txBox="1"/>
          <p:nvPr/>
        </p:nvSpPr>
        <p:spPr>
          <a:xfrm>
            <a:off x="705841" y="817362"/>
            <a:ext cx="1461331" cy="276999"/>
          </a:xfrm>
          <a:prstGeom prst="rect">
            <a:avLst/>
          </a:prstGeom>
          <a:noFill/>
        </p:spPr>
        <p:txBody>
          <a:bodyPr wrap="square" rtlCol="0">
            <a:spAutoFit/>
          </a:bodyPr>
          <a:lstStyle/>
          <a:p>
            <a:r>
              <a:rPr lang="en-US" sz="1200" b="1" dirty="0"/>
              <a:t>January</a:t>
            </a:r>
          </a:p>
        </p:txBody>
      </p:sp>
      <p:sp>
        <p:nvSpPr>
          <p:cNvPr id="14" name="TextBox 13">
            <a:extLst>
              <a:ext uri="{FF2B5EF4-FFF2-40B4-BE49-F238E27FC236}">
                <a16:creationId xmlns:a16="http://schemas.microsoft.com/office/drawing/2014/main" id="{7A9B7053-B326-CDDB-D7C1-D55037C02938}"/>
              </a:ext>
            </a:extLst>
          </p:cNvPr>
          <p:cNvSpPr txBox="1"/>
          <p:nvPr/>
        </p:nvSpPr>
        <p:spPr>
          <a:xfrm>
            <a:off x="2401842" y="802205"/>
            <a:ext cx="1461331" cy="276999"/>
          </a:xfrm>
          <a:prstGeom prst="rect">
            <a:avLst/>
          </a:prstGeom>
          <a:noFill/>
        </p:spPr>
        <p:txBody>
          <a:bodyPr wrap="square" rtlCol="0">
            <a:spAutoFit/>
          </a:bodyPr>
          <a:lstStyle/>
          <a:p>
            <a:r>
              <a:rPr lang="en-US" sz="1200" b="1" dirty="0"/>
              <a:t>February</a:t>
            </a:r>
          </a:p>
        </p:txBody>
      </p:sp>
      <p:sp>
        <p:nvSpPr>
          <p:cNvPr id="15" name="TextBox 14">
            <a:extLst>
              <a:ext uri="{FF2B5EF4-FFF2-40B4-BE49-F238E27FC236}">
                <a16:creationId xmlns:a16="http://schemas.microsoft.com/office/drawing/2014/main" id="{DF71C470-217F-3BC6-62BC-FE393CA5C067}"/>
              </a:ext>
            </a:extLst>
          </p:cNvPr>
          <p:cNvSpPr txBox="1"/>
          <p:nvPr/>
        </p:nvSpPr>
        <p:spPr>
          <a:xfrm>
            <a:off x="3832426" y="825716"/>
            <a:ext cx="1461331" cy="276999"/>
          </a:xfrm>
          <a:prstGeom prst="rect">
            <a:avLst/>
          </a:prstGeom>
          <a:noFill/>
        </p:spPr>
        <p:txBody>
          <a:bodyPr wrap="square" rtlCol="0">
            <a:spAutoFit/>
          </a:bodyPr>
          <a:lstStyle/>
          <a:p>
            <a:r>
              <a:rPr lang="en-US" sz="1200" b="1" dirty="0"/>
              <a:t>March</a:t>
            </a:r>
          </a:p>
        </p:txBody>
      </p:sp>
      <p:sp>
        <p:nvSpPr>
          <p:cNvPr id="16" name="TextBox 15">
            <a:extLst>
              <a:ext uri="{FF2B5EF4-FFF2-40B4-BE49-F238E27FC236}">
                <a16:creationId xmlns:a16="http://schemas.microsoft.com/office/drawing/2014/main" id="{7E0F9C61-FF12-0B9A-23A8-7D7DC3DEA117}"/>
              </a:ext>
            </a:extLst>
          </p:cNvPr>
          <p:cNvSpPr txBox="1"/>
          <p:nvPr/>
        </p:nvSpPr>
        <p:spPr>
          <a:xfrm>
            <a:off x="5820534" y="817362"/>
            <a:ext cx="1461331" cy="276999"/>
          </a:xfrm>
          <a:prstGeom prst="rect">
            <a:avLst/>
          </a:prstGeom>
          <a:noFill/>
        </p:spPr>
        <p:txBody>
          <a:bodyPr wrap="square" rtlCol="0">
            <a:spAutoFit/>
          </a:bodyPr>
          <a:lstStyle/>
          <a:p>
            <a:r>
              <a:rPr lang="en-US" sz="1200" b="1" dirty="0"/>
              <a:t>May</a:t>
            </a:r>
          </a:p>
        </p:txBody>
      </p:sp>
      <p:cxnSp>
        <p:nvCxnSpPr>
          <p:cNvPr id="18" name="Straight Connector 17">
            <a:extLst>
              <a:ext uri="{FF2B5EF4-FFF2-40B4-BE49-F238E27FC236}">
                <a16:creationId xmlns:a16="http://schemas.microsoft.com/office/drawing/2014/main" id="{A1AAA2CF-EB41-EA62-426B-A2661FAA296B}"/>
              </a:ext>
            </a:extLst>
          </p:cNvPr>
          <p:cNvCxnSpPr/>
          <p:nvPr/>
        </p:nvCxnSpPr>
        <p:spPr>
          <a:xfrm>
            <a:off x="612000" y="101852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0E1D00-6427-3502-3452-7961D68368C3}"/>
              </a:ext>
            </a:extLst>
          </p:cNvPr>
          <p:cNvCxnSpPr/>
          <p:nvPr/>
        </p:nvCxnSpPr>
        <p:spPr>
          <a:xfrm>
            <a:off x="1770666" y="1101989"/>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E7BA1B-E696-0E31-079A-688A45B6AC12}"/>
              </a:ext>
            </a:extLst>
          </p:cNvPr>
          <p:cNvCxnSpPr>
            <a:cxnSpLocks/>
          </p:cNvCxnSpPr>
          <p:nvPr/>
        </p:nvCxnSpPr>
        <p:spPr>
          <a:xfrm>
            <a:off x="3652301" y="1070406"/>
            <a:ext cx="0" cy="15720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92BD7B-4B8B-9DDB-E196-DE7109A890C4}"/>
              </a:ext>
            </a:extLst>
          </p:cNvPr>
          <p:cNvCxnSpPr/>
          <p:nvPr/>
        </p:nvCxnSpPr>
        <p:spPr>
          <a:xfrm>
            <a:off x="4601628" y="104446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3B6C-1CCA-DA12-D99F-01ABE71500BE}"/>
              </a:ext>
            </a:extLst>
          </p:cNvPr>
          <p:cNvSpPr txBox="1"/>
          <p:nvPr/>
        </p:nvSpPr>
        <p:spPr>
          <a:xfrm>
            <a:off x="136568" y="17324"/>
            <a:ext cx="7913406" cy="461665"/>
          </a:xfrm>
          <a:prstGeom prst="rect">
            <a:avLst/>
          </a:prstGeom>
          <a:noFill/>
        </p:spPr>
        <p:txBody>
          <a:bodyPr wrap="square" rtlCol="0">
            <a:spAutoFit/>
          </a:bodyPr>
          <a:lstStyle/>
          <a:p>
            <a:r>
              <a:rPr lang="en-US" sz="2400" b="1" dirty="0"/>
              <a:t>DHI FNE Adoption Proposed Timeline (Phase 2)</a:t>
            </a:r>
          </a:p>
        </p:txBody>
      </p:sp>
      <p:cxnSp>
        <p:nvCxnSpPr>
          <p:cNvPr id="7" name="Straight Connector 6">
            <a:extLst>
              <a:ext uri="{FF2B5EF4-FFF2-40B4-BE49-F238E27FC236}">
                <a16:creationId xmlns:a16="http://schemas.microsoft.com/office/drawing/2014/main" id="{AB8E757F-C01A-ABC5-582D-474EF999AE02}"/>
              </a:ext>
            </a:extLst>
          </p:cNvPr>
          <p:cNvCxnSpPr/>
          <p:nvPr/>
        </p:nvCxnSpPr>
        <p:spPr>
          <a:xfrm>
            <a:off x="7634662" y="1061758"/>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8C3FD2-351F-DBD0-A77C-D732EEF7D1EC}"/>
              </a:ext>
            </a:extLst>
          </p:cNvPr>
          <p:cNvSpPr txBox="1"/>
          <p:nvPr/>
        </p:nvSpPr>
        <p:spPr>
          <a:xfrm>
            <a:off x="7870189" y="798954"/>
            <a:ext cx="1461331" cy="276999"/>
          </a:xfrm>
          <a:prstGeom prst="rect">
            <a:avLst/>
          </a:prstGeom>
          <a:noFill/>
        </p:spPr>
        <p:txBody>
          <a:bodyPr wrap="square" rtlCol="0">
            <a:spAutoFit/>
          </a:bodyPr>
          <a:lstStyle/>
          <a:p>
            <a:r>
              <a:rPr lang="en-US" sz="1200" b="1" dirty="0"/>
              <a:t>July</a:t>
            </a:r>
          </a:p>
        </p:txBody>
      </p:sp>
      <p:cxnSp>
        <p:nvCxnSpPr>
          <p:cNvPr id="10" name="Straight Connector 9">
            <a:extLst>
              <a:ext uri="{FF2B5EF4-FFF2-40B4-BE49-F238E27FC236}">
                <a16:creationId xmlns:a16="http://schemas.microsoft.com/office/drawing/2014/main" id="{EF37D316-86C8-64FE-4580-16C5F7FEA88E}"/>
              </a:ext>
            </a:extLst>
          </p:cNvPr>
          <p:cNvCxnSpPr/>
          <p:nvPr/>
        </p:nvCxnSpPr>
        <p:spPr>
          <a:xfrm>
            <a:off x="5621339" y="1053112"/>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16A34A-BB36-6ED1-5293-3896258E3938}"/>
              </a:ext>
            </a:extLst>
          </p:cNvPr>
          <p:cNvSpPr txBox="1"/>
          <p:nvPr/>
        </p:nvSpPr>
        <p:spPr>
          <a:xfrm>
            <a:off x="4800823" y="824990"/>
            <a:ext cx="1461331" cy="276999"/>
          </a:xfrm>
          <a:prstGeom prst="rect">
            <a:avLst/>
          </a:prstGeom>
          <a:noFill/>
        </p:spPr>
        <p:txBody>
          <a:bodyPr wrap="square" rtlCol="0">
            <a:spAutoFit/>
          </a:bodyPr>
          <a:lstStyle/>
          <a:p>
            <a:r>
              <a:rPr lang="en-US" sz="1200" b="1" dirty="0"/>
              <a:t>April</a:t>
            </a:r>
          </a:p>
        </p:txBody>
      </p:sp>
      <p:cxnSp>
        <p:nvCxnSpPr>
          <p:cNvPr id="2" name="Straight Connector 1">
            <a:extLst>
              <a:ext uri="{FF2B5EF4-FFF2-40B4-BE49-F238E27FC236}">
                <a16:creationId xmlns:a16="http://schemas.microsoft.com/office/drawing/2014/main" id="{21914B82-0EA1-17EE-6308-0ED8225229BF}"/>
              </a:ext>
            </a:extLst>
          </p:cNvPr>
          <p:cNvCxnSpPr/>
          <p:nvPr/>
        </p:nvCxnSpPr>
        <p:spPr>
          <a:xfrm>
            <a:off x="6587532" y="104446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46336FD-7BEA-FABE-E78D-E57C120BFABB}"/>
              </a:ext>
            </a:extLst>
          </p:cNvPr>
          <p:cNvSpPr txBox="1"/>
          <p:nvPr/>
        </p:nvSpPr>
        <p:spPr>
          <a:xfrm>
            <a:off x="6726647" y="817362"/>
            <a:ext cx="1461331" cy="276999"/>
          </a:xfrm>
          <a:prstGeom prst="rect">
            <a:avLst/>
          </a:prstGeom>
          <a:noFill/>
        </p:spPr>
        <p:txBody>
          <a:bodyPr wrap="square" rtlCol="0">
            <a:spAutoFit/>
          </a:bodyPr>
          <a:lstStyle/>
          <a:p>
            <a:r>
              <a:rPr lang="en-US" sz="1200" b="1" dirty="0"/>
              <a:t>June</a:t>
            </a:r>
          </a:p>
        </p:txBody>
      </p:sp>
      <p:cxnSp>
        <p:nvCxnSpPr>
          <p:cNvPr id="3" name="Straight Connector 2">
            <a:extLst>
              <a:ext uri="{FF2B5EF4-FFF2-40B4-BE49-F238E27FC236}">
                <a16:creationId xmlns:a16="http://schemas.microsoft.com/office/drawing/2014/main" id="{228CD4AA-84F8-9922-C39B-68E8DA5E46D8}"/>
              </a:ext>
            </a:extLst>
          </p:cNvPr>
          <p:cNvCxnSpPr/>
          <p:nvPr/>
        </p:nvCxnSpPr>
        <p:spPr>
          <a:xfrm>
            <a:off x="8579542" y="1088661"/>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C31FFB-532F-8E33-4E6D-5C5780F4396D}"/>
              </a:ext>
            </a:extLst>
          </p:cNvPr>
          <p:cNvSpPr txBox="1"/>
          <p:nvPr/>
        </p:nvSpPr>
        <p:spPr>
          <a:xfrm>
            <a:off x="8776302" y="767465"/>
            <a:ext cx="1461331" cy="276999"/>
          </a:xfrm>
          <a:prstGeom prst="rect">
            <a:avLst/>
          </a:prstGeom>
          <a:noFill/>
        </p:spPr>
        <p:txBody>
          <a:bodyPr wrap="square" rtlCol="0">
            <a:spAutoFit/>
          </a:bodyPr>
          <a:lstStyle/>
          <a:p>
            <a:r>
              <a:rPr lang="en-US" sz="1200" b="1" dirty="0"/>
              <a:t>August</a:t>
            </a:r>
          </a:p>
        </p:txBody>
      </p:sp>
      <p:sp>
        <p:nvSpPr>
          <p:cNvPr id="17" name="TextBox 16">
            <a:extLst>
              <a:ext uri="{FF2B5EF4-FFF2-40B4-BE49-F238E27FC236}">
                <a16:creationId xmlns:a16="http://schemas.microsoft.com/office/drawing/2014/main" id="{F1296E5F-D863-DC7F-B933-F743D7B39EA0}"/>
              </a:ext>
            </a:extLst>
          </p:cNvPr>
          <p:cNvSpPr txBox="1"/>
          <p:nvPr/>
        </p:nvSpPr>
        <p:spPr>
          <a:xfrm>
            <a:off x="9773410" y="779598"/>
            <a:ext cx="1461331" cy="276999"/>
          </a:xfrm>
          <a:prstGeom prst="rect">
            <a:avLst/>
          </a:prstGeom>
          <a:noFill/>
        </p:spPr>
        <p:txBody>
          <a:bodyPr wrap="square" rtlCol="0">
            <a:spAutoFit/>
          </a:bodyPr>
          <a:lstStyle/>
          <a:p>
            <a:r>
              <a:rPr lang="en-US" sz="1200" b="1" dirty="0"/>
              <a:t>September</a:t>
            </a:r>
          </a:p>
        </p:txBody>
      </p:sp>
      <p:cxnSp>
        <p:nvCxnSpPr>
          <p:cNvPr id="23" name="Straight Connector 22">
            <a:extLst>
              <a:ext uri="{FF2B5EF4-FFF2-40B4-BE49-F238E27FC236}">
                <a16:creationId xmlns:a16="http://schemas.microsoft.com/office/drawing/2014/main" id="{E0D9D26F-AC78-12EA-154D-29FBEBAD670D}"/>
              </a:ext>
            </a:extLst>
          </p:cNvPr>
          <p:cNvCxnSpPr/>
          <p:nvPr/>
        </p:nvCxnSpPr>
        <p:spPr>
          <a:xfrm>
            <a:off x="9689885" y="1101989"/>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4ED74D-86B4-5E53-672C-5AABEE6C9F0E}"/>
              </a:ext>
            </a:extLst>
          </p:cNvPr>
          <p:cNvSpPr txBox="1"/>
          <p:nvPr/>
        </p:nvSpPr>
        <p:spPr>
          <a:xfrm>
            <a:off x="9878715" y="2365424"/>
            <a:ext cx="621324" cy="276999"/>
          </a:xfrm>
          <a:prstGeom prst="rect">
            <a:avLst/>
          </a:prstGeom>
          <a:noFill/>
        </p:spPr>
        <p:txBody>
          <a:bodyPr wrap="none" rtlCol="0">
            <a:spAutoFit/>
          </a:bodyPr>
          <a:lstStyle/>
          <a:p>
            <a:r>
              <a:rPr lang="en-US" sz="1200" dirty="0"/>
              <a:t>Testing</a:t>
            </a:r>
          </a:p>
        </p:txBody>
      </p:sp>
    </p:spTree>
    <p:extLst>
      <p:ext uri="{BB962C8B-B14F-4D97-AF65-F5344CB8AC3E}">
        <p14:creationId xmlns:p14="http://schemas.microsoft.com/office/powerpoint/2010/main" val="323803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6C0CD-AB7C-C4B6-B103-B122BCFF389B}"/>
              </a:ext>
            </a:extLst>
          </p:cNvPr>
          <p:cNvSpPr>
            <a:spLocks noGrp="1"/>
          </p:cNvSpPr>
          <p:nvPr>
            <p:ph type="body" sz="quarter" idx="18"/>
          </p:nvPr>
        </p:nvSpPr>
        <p:spPr/>
        <p:txBody>
          <a:bodyPr/>
          <a:lstStyle/>
          <a:p>
            <a:r>
              <a:rPr lang="en-US" dirty="0"/>
              <a:t>Phase 2 Scope</a:t>
            </a:r>
          </a:p>
        </p:txBody>
      </p:sp>
      <p:sp>
        <p:nvSpPr>
          <p:cNvPr id="3" name="Content Placeholder 2">
            <a:extLst>
              <a:ext uri="{FF2B5EF4-FFF2-40B4-BE49-F238E27FC236}">
                <a16:creationId xmlns:a16="http://schemas.microsoft.com/office/drawing/2014/main" id="{1DB97D2D-B23A-0917-E015-5DF8AB860D77}"/>
              </a:ext>
            </a:extLst>
          </p:cNvPr>
          <p:cNvSpPr>
            <a:spLocks noGrp="1"/>
          </p:cNvSpPr>
          <p:nvPr>
            <p:ph idx="1"/>
          </p:nvPr>
        </p:nvSpPr>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Training for DHI</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1800" dirty="0">
                <a:effectLst/>
                <a:latin typeface="Aptos" panose="020B0004020202020204" pitchFamily="34" charset="0"/>
                <a:ea typeface="Times New Roman" panose="02020603050405020304" pitchFamily="18" charset="0"/>
                <a:cs typeface="Aptos" panose="020B0004020202020204" pitchFamily="34" charset="0"/>
              </a:rPr>
              <a:t>FNE for Developers</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1800" dirty="0">
                <a:effectLst/>
                <a:latin typeface="Aptos" panose="020B0004020202020204" pitchFamily="34" charset="0"/>
                <a:ea typeface="Times New Roman" panose="02020603050405020304" pitchFamily="18" charset="0"/>
                <a:cs typeface="Aptos" panose="020B0004020202020204" pitchFamily="34" charset="0"/>
              </a:rPr>
              <a:t>FNO and FNE for Customer Care and Technical Support</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Assist with the design of how FNE will be used for DHI products</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Assist DHI engineering adding FNE to FEFLOW in a Prototype/Beta/Production sequence through 2025</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Assist DHI in creating a Common License Layer in conjunction with FEFLOW work</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Technical Assistance for Adding CLL to all other DHI products</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Technical Assistance for DHI to Implement/Update License Manager Application</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Technical Assistance for DHI to Use Snowflake or FNO Data Extracts to Populate Data Warehouse</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Technical Assistance for DHI to Update the Web Portal/Self-Service User Experience Augmented with FNO</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Provide Technical Assistance for DHI to Update MIKE Cloud to use CMAPI or FlexNet Embedded to support the Cloud Hybrid Model</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Assist DHI in Defining Installation Archive</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Aptos" panose="020B0004020202020204" pitchFamily="34" charset="0"/>
                <a:ea typeface="Times New Roman" panose="02020603050405020304" pitchFamily="18" charset="0"/>
                <a:cs typeface="Aptos" panose="020B0004020202020204" pitchFamily="34" charset="0"/>
              </a:rPr>
              <a:t>Go Live Target November 2025</a:t>
            </a:r>
            <a:endParaRPr lang="en-US" sz="1800" dirty="0">
              <a:effectLst/>
              <a:latin typeface="Aptos" panose="020B0004020202020204" pitchFamily="34" charset="0"/>
              <a:ea typeface="Aptos" panose="020B0004020202020204" pitchFamily="34" charset="0"/>
              <a:cs typeface="Aptos" panose="020B0004020202020204" pitchFamily="34" charset="0"/>
            </a:endParaRPr>
          </a:p>
          <a:p>
            <a:endParaRPr lang="en-US" dirty="0"/>
          </a:p>
        </p:txBody>
      </p:sp>
    </p:spTree>
    <p:extLst>
      <p:ext uri="{BB962C8B-B14F-4D97-AF65-F5344CB8AC3E}">
        <p14:creationId xmlns:p14="http://schemas.microsoft.com/office/powerpoint/2010/main" val="187965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09751D-3196-FA8E-227D-C4E169258230}"/>
              </a:ext>
            </a:extLst>
          </p:cNvPr>
          <p:cNvSpPr>
            <a:spLocks noGrp="1"/>
          </p:cNvSpPr>
          <p:nvPr>
            <p:ph type="body" sz="quarter" idx="18"/>
          </p:nvPr>
        </p:nvSpPr>
        <p:spPr/>
        <p:txBody>
          <a:bodyPr/>
          <a:lstStyle/>
          <a:p>
            <a:r>
              <a:rPr lang="en-US" sz="3200" dirty="0"/>
              <a:t>Assist with the design of how FNE will be used for DHI products</a:t>
            </a:r>
          </a:p>
          <a:p>
            <a:endParaRPr lang="en-US" dirty="0"/>
          </a:p>
        </p:txBody>
      </p:sp>
      <p:sp>
        <p:nvSpPr>
          <p:cNvPr id="3" name="Content Placeholder 2">
            <a:extLst>
              <a:ext uri="{FF2B5EF4-FFF2-40B4-BE49-F238E27FC236}">
                <a16:creationId xmlns:a16="http://schemas.microsoft.com/office/drawing/2014/main" id="{0CF4D7E7-E9CF-1DE5-501C-80247089EAB4}"/>
              </a:ext>
            </a:extLst>
          </p:cNvPr>
          <p:cNvSpPr>
            <a:spLocks noGrp="1"/>
          </p:cNvSpPr>
          <p:nvPr>
            <p:ph idx="1"/>
          </p:nvPr>
        </p:nvSpPr>
        <p:spPr/>
        <p:txBody>
          <a:bodyPr/>
          <a:lstStyle/>
          <a:p>
            <a:r>
              <a:rPr lang="en-US" dirty="0"/>
              <a:t>Determine how best to support DHI’s “Glass Wall” concept with existing FNO/FNE/CLS functionality</a:t>
            </a:r>
          </a:p>
          <a:p>
            <a:r>
              <a:rPr lang="en-US" dirty="0"/>
              <a:t>Define workflows for license acquisition and return</a:t>
            </a:r>
          </a:p>
          <a:p>
            <a:pPr lvl="1"/>
            <a:r>
              <a:rPr lang="en-US" dirty="0"/>
              <a:t>Online</a:t>
            </a:r>
          </a:p>
          <a:p>
            <a:pPr lvl="1"/>
            <a:r>
              <a:rPr lang="en-US" dirty="0"/>
              <a:t>Offline</a:t>
            </a:r>
          </a:p>
          <a:p>
            <a:r>
              <a:rPr lang="en-US" dirty="0"/>
              <a:t>Define workflows for license use in-product</a:t>
            </a:r>
          </a:p>
          <a:p>
            <a:r>
              <a:rPr lang="en-US" dirty="0"/>
              <a:t>Identify FNE API’s and sequence for common license control layer</a:t>
            </a:r>
          </a:p>
          <a:p>
            <a:endParaRPr lang="en-US" dirty="0"/>
          </a:p>
        </p:txBody>
      </p:sp>
    </p:spTree>
    <p:extLst>
      <p:ext uri="{BB962C8B-B14F-4D97-AF65-F5344CB8AC3E}">
        <p14:creationId xmlns:p14="http://schemas.microsoft.com/office/powerpoint/2010/main" val="89986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77617-9B84-E463-ACC9-DC1BD17CF808}"/>
              </a:ext>
            </a:extLst>
          </p:cNvPr>
          <p:cNvSpPr>
            <a:spLocks noGrp="1"/>
          </p:cNvSpPr>
          <p:nvPr>
            <p:ph type="body" sz="quarter" idx="18"/>
          </p:nvPr>
        </p:nvSpPr>
        <p:spPr/>
        <p:txBody>
          <a:bodyPr/>
          <a:lstStyle/>
          <a:p>
            <a:r>
              <a:rPr lang="en-US" dirty="0"/>
              <a:t>Assist DHI engineering adding FNE to FEFLOW</a:t>
            </a:r>
          </a:p>
        </p:txBody>
      </p:sp>
      <p:sp>
        <p:nvSpPr>
          <p:cNvPr id="3" name="Content Placeholder 2">
            <a:extLst>
              <a:ext uri="{FF2B5EF4-FFF2-40B4-BE49-F238E27FC236}">
                <a16:creationId xmlns:a16="http://schemas.microsoft.com/office/drawing/2014/main" id="{FB68868E-D9E7-08DA-58D5-5481EF466F98}"/>
              </a:ext>
            </a:extLst>
          </p:cNvPr>
          <p:cNvSpPr>
            <a:spLocks noGrp="1"/>
          </p:cNvSpPr>
          <p:nvPr>
            <p:ph idx="1"/>
          </p:nvPr>
        </p:nvSpPr>
        <p:spPr/>
        <p:txBody>
          <a:bodyPr/>
          <a:lstStyle/>
          <a:p>
            <a:r>
              <a:rPr lang="en-US" dirty="0"/>
              <a:t>Prototype/Beta/Production sequence through 2025</a:t>
            </a:r>
          </a:p>
          <a:p>
            <a:pPr lvl="1"/>
            <a:r>
              <a:rPr lang="en-US" dirty="0"/>
              <a:t>Prototype – Target April 2025</a:t>
            </a:r>
          </a:p>
          <a:p>
            <a:pPr lvl="1"/>
            <a:r>
              <a:rPr lang="en-US" dirty="0"/>
              <a:t>Beta – Target Summer 2025</a:t>
            </a:r>
          </a:p>
          <a:p>
            <a:pPr lvl="1"/>
            <a:r>
              <a:rPr lang="en-US" dirty="0"/>
              <a:t>Production – Target Nov 2025</a:t>
            </a:r>
          </a:p>
          <a:p>
            <a:r>
              <a:rPr lang="en-US" dirty="0"/>
              <a:t>Support DHI to standardize implementation to be reusable across all DHI products</a:t>
            </a:r>
          </a:p>
          <a:p>
            <a:pPr lvl="1"/>
            <a:r>
              <a:rPr lang="en-US" dirty="0"/>
              <a:t>Common License Layer (CLL)</a:t>
            </a:r>
          </a:p>
          <a:p>
            <a:r>
              <a:rPr lang="en-US" dirty="0"/>
              <a:t>Support QA testing</a:t>
            </a:r>
          </a:p>
          <a:p>
            <a:endParaRPr lang="en-US" dirty="0"/>
          </a:p>
        </p:txBody>
      </p:sp>
    </p:spTree>
    <p:extLst>
      <p:ext uri="{BB962C8B-B14F-4D97-AF65-F5344CB8AC3E}">
        <p14:creationId xmlns:p14="http://schemas.microsoft.com/office/powerpoint/2010/main" val="336941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F2D4BB-27BE-B2DD-954F-470C92A33FB4}"/>
              </a:ext>
            </a:extLst>
          </p:cNvPr>
          <p:cNvSpPr>
            <a:spLocks noGrp="1"/>
          </p:cNvSpPr>
          <p:nvPr>
            <p:ph type="body" sz="quarter" idx="18"/>
          </p:nvPr>
        </p:nvSpPr>
        <p:spPr/>
        <p:txBody>
          <a:bodyPr/>
          <a:lstStyle/>
          <a:p>
            <a:r>
              <a:rPr lang="en-US" dirty="0"/>
              <a:t>Provide Technical Assistance </a:t>
            </a:r>
          </a:p>
        </p:txBody>
      </p:sp>
      <p:sp>
        <p:nvSpPr>
          <p:cNvPr id="3" name="Content Placeholder 2">
            <a:extLst>
              <a:ext uri="{FF2B5EF4-FFF2-40B4-BE49-F238E27FC236}">
                <a16:creationId xmlns:a16="http://schemas.microsoft.com/office/drawing/2014/main" id="{8C34EAA0-FBCC-7DC7-96DB-657CA5BC7803}"/>
              </a:ext>
            </a:extLst>
          </p:cNvPr>
          <p:cNvSpPr>
            <a:spLocks noGrp="1"/>
          </p:cNvSpPr>
          <p:nvPr>
            <p:ph idx="1"/>
          </p:nvPr>
        </p:nvSpPr>
        <p:spPr/>
        <p:txBody>
          <a:bodyPr/>
          <a:lstStyle/>
          <a:p>
            <a:r>
              <a:rPr lang="en-US" dirty="0"/>
              <a:t>Adding CLL to all other DHI products</a:t>
            </a:r>
          </a:p>
          <a:p>
            <a:r>
              <a:rPr lang="en-US" dirty="0"/>
              <a:t>DHI to Implement/Update License Manager Application</a:t>
            </a:r>
          </a:p>
          <a:p>
            <a:pPr lvl="1"/>
            <a:r>
              <a:rPr lang="en-US" dirty="0"/>
              <a:t>DHI to provide details of all supported workflows</a:t>
            </a:r>
          </a:p>
          <a:p>
            <a:pPr lvl="1"/>
            <a:r>
              <a:rPr lang="en-US" dirty="0"/>
              <a:t>Revenera to assist with design of updates</a:t>
            </a:r>
          </a:p>
          <a:p>
            <a:r>
              <a:rPr lang="en-US" dirty="0"/>
              <a:t>DHI to Use Snowflake or FNO Data Extracts to Populate Data Warehouse</a:t>
            </a:r>
          </a:p>
          <a:p>
            <a:pPr lvl="1"/>
            <a:r>
              <a:rPr lang="en-US" dirty="0"/>
              <a:t>Revenera to provide training and technical support</a:t>
            </a:r>
          </a:p>
          <a:p>
            <a:r>
              <a:rPr lang="en-US" dirty="0"/>
              <a:t>Update the Web Portal/Self-Service User Experience Augmented with FNO</a:t>
            </a:r>
          </a:p>
          <a:p>
            <a:pPr lvl="1"/>
            <a:r>
              <a:rPr lang="en-US" dirty="0"/>
              <a:t>DHI to provide details of all supported workflows</a:t>
            </a:r>
          </a:p>
          <a:p>
            <a:pPr lvl="1"/>
            <a:r>
              <a:rPr lang="en-US" dirty="0"/>
              <a:t>Revenera to assist with design of updates</a:t>
            </a:r>
          </a:p>
          <a:p>
            <a:pPr lvl="1"/>
            <a:endParaRPr lang="en-US" dirty="0"/>
          </a:p>
        </p:txBody>
      </p:sp>
    </p:spTree>
    <p:extLst>
      <p:ext uri="{BB962C8B-B14F-4D97-AF65-F5344CB8AC3E}">
        <p14:creationId xmlns:p14="http://schemas.microsoft.com/office/powerpoint/2010/main" val="292792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3EA83-6240-74CC-8901-B76E249CF055}"/>
              </a:ext>
            </a:extLst>
          </p:cNvPr>
          <p:cNvSpPr>
            <a:spLocks noGrp="1"/>
          </p:cNvSpPr>
          <p:nvPr>
            <p:ph type="body" sz="quarter" idx="18"/>
          </p:nvPr>
        </p:nvSpPr>
        <p:spPr/>
        <p:txBody>
          <a:bodyPr/>
          <a:lstStyle/>
          <a:p>
            <a:r>
              <a:rPr lang="en-US" dirty="0"/>
              <a:t>Provide Technical Assistance (continued)</a:t>
            </a:r>
          </a:p>
          <a:p>
            <a:endParaRPr lang="en-US" dirty="0"/>
          </a:p>
        </p:txBody>
      </p:sp>
      <p:sp>
        <p:nvSpPr>
          <p:cNvPr id="3" name="Content Placeholder 2">
            <a:extLst>
              <a:ext uri="{FF2B5EF4-FFF2-40B4-BE49-F238E27FC236}">
                <a16:creationId xmlns:a16="http://schemas.microsoft.com/office/drawing/2014/main" id="{9B496243-81DE-4ACF-54E7-BE841EB08FB5}"/>
              </a:ext>
            </a:extLst>
          </p:cNvPr>
          <p:cNvSpPr>
            <a:spLocks noGrp="1"/>
          </p:cNvSpPr>
          <p:nvPr>
            <p:ph idx="1"/>
          </p:nvPr>
        </p:nvSpPr>
        <p:spPr/>
        <p:txBody>
          <a:bodyPr/>
          <a:lstStyle/>
          <a:p>
            <a:r>
              <a:rPr lang="en-US" dirty="0"/>
              <a:t>DHI to Update MIKE Cloud to use CMAPI or FlexNet Embedded to support the Cloud Hybrid Model</a:t>
            </a:r>
          </a:p>
          <a:p>
            <a:r>
              <a:rPr lang="en-US" dirty="0"/>
              <a:t>Revenera to assist DHI in defining Installation Archive</a:t>
            </a:r>
          </a:p>
          <a:p>
            <a:endParaRPr lang="en-US" dirty="0"/>
          </a:p>
        </p:txBody>
      </p:sp>
    </p:spTree>
    <p:extLst>
      <p:ext uri="{BB962C8B-B14F-4D97-AF65-F5344CB8AC3E}">
        <p14:creationId xmlns:p14="http://schemas.microsoft.com/office/powerpoint/2010/main" val="352022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1E392C-10DC-7C9F-AC00-6AF626069513}"/>
              </a:ext>
            </a:extLst>
          </p:cNvPr>
          <p:cNvSpPr/>
          <p:nvPr/>
        </p:nvSpPr>
        <p:spPr>
          <a:xfrm>
            <a:off x="5066522" y="1926771"/>
            <a:ext cx="1819469" cy="30044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Customer Care</a:t>
            </a:r>
          </a:p>
        </p:txBody>
      </p:sp>
      <p:sp>
        <p:nvSpPr>
          <p:cNvPr id="5" name="Text Placeholder 4">
            <a:extLst>
              <a:ext uri="{FF2B5EF4-FFF2-40B4-BE49-F238E27FC236}">
                <a16:creationId xmlns:a16="http://schemas.microsoft.com/office/drawing/2014/main" id="{8DE52950-8210-130E-2505-28FFE263CA54}"/>
              </a:ext>
            </a:extLst>
          </p:cNvPr>
          <p:cNvSpPr>
            <a:spLocks noGrp="1"/>
          </p:cNvSpPr>
          <p:nvPr>
            <p:ph type="body" sz="quarter" idx="18"/>
          </p:nvPr>
        </p:nvSpPr>
        <p:spPr/>
        <p:txBody>
          <a:bodyPr/>
          <a:lstStyle/>
          <a:p>
            <a:r>
              <a:rPr lang="en-US" dirty="0"/>
              <a:t>DHI Current Architecture</a:t>
            </a:r>
          </a:p>
        </p:txBody>
      </p:sp>
      <p:sp>
        <p:nvSpPr>
          <p:cNvPr id="6" name="Rectangle 5">
            <a:extLst>
              <a:ext uri="{FF2B5EF4-FFF2-40B4-BE49-F238E27FC236}">
                <a16:creationId xmlns:a16="http://schemas.microsoft.com/office/drawing/2014/main" id="{C51622A9-E0B2-6308-94E0-2E3825CE5429}"/>
              </a:ext>
            </a:extLst>
          </p:cNvPr>
          <p:cNvSpPr/>
          <p:nvPr/>
        </p:nvSpPr>
        <p:spPr>
          <a:xfrm>
            <a:off x="1996751" y="2323322"/>
            <a:ext cx="1203649" cy="29857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Orders</a:t>
            </a:r>
          </a:p>
        </p:txBody>
      </p:sp>
      <p:sp>
        <p:nvSpPr>
          <p:cNvPr id="7" name="Rectangle: Rounded Corners 6">
            <a:extLst>
              <a:ext uri="{FF2B5EF4-FFF2-40B4-BE49-F238E27FC236}">
                <a16:creationId xmlns:a16="http://schemas.microsoft.com/office/drawing/2014/main" id="{07ABA86B-0C15-7D37-180A-7C8845E49449}"/>
              </a:ext>
            </a:extLst>
          </p:cNvPr>
          <p:cNvSpPr/>
          <p:nvPr/>
        </p:nvSpPr>
        <p:spPr>
          <a:xfrm>
            <a:off x="3582955" y="2118049"/>
            <a:ext cx="1278294" cy="709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Microsoft Dynamics</a:t>
            </a:r>
          </a:p>
        </p:txBody>
      </p:sp>
      <p:sp>
        <p:nvSpPr>
          <p:cNvPr id="9" name="Rectangle: Rounded Corners 8">
            <a:extLst>
              <a:ext uri="{FF2B5EF4-FFF2-40B4-BE49-F238E27FC236}">
                <a16:creationId xmlns:a16="http://schemas.microsoft.com/office/drawing/2014/main" id="{30516659-86F3-2C1B-67ED-1624BCBB6BA9}"/>
              </a:ext>
            </a:extLst>
          </p:cNvPr>
          <p:cNvSpPr/>
          <p:nvPr/>
        </p:nvSpPr>
        <p:spPr>
          <a:xfrm>
            <a:off x="5262465" y="2118049"/>
            <a:ext cx="1427584" cy="70912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Maconomy</a:t>
            </a:r>
          </a:p>
        </p:txBody>
      </p:sp>
      <p:sp>
        <p:nvSpPr>
          <p:cNvPr id="10" name="Rectangle: Rounded Corners 9">
            <a:extLst>
              <a:ext uri="{FF2B5EF4-FFF2-40B4-BE49-F238E27FC236}">
                <a16:creationId xmlns:a16="http://schemas.microsoft.com/office/drawing/2014/main" id="{CC055C92-E90E-DD4C-3E7D-7C680C0780A8}"/>
              </a:ext>
            </a:extLst>
          </p:cNvPr>
          <p:cNvSpPr/>
          <p:nvPr/>
        </p:nvSpPr>
        <p:spPr>
          <a:xfrm>
            <a:off x="5262465" y="3265714"/>
            <a:ext cx="1427584" cy="121298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Sales App (CPQ) + SMA + Config IT</a:t>
            </a:r>
          </a:p>
        </p:txBody>
      </p:sp>
      <p:cxnSp>
        <p:nvCxnSpPr>
          <p:cNvPr id="13" name="Straight Arrow Connector 12">
            <a:extLst>
              <a:ext uri="{FF2B5EF4-FFF2-40B4-BE49-F238E27FC236}">
                <a16:creationId xmlns:a16="http://schemas.microsoft.com/office/drawing/2014/main" id="{D6791D7F-81E0-BED8-7151-C80254BA653D}"/>
              </a:ext>
            </a:extLst>
          </p:cNvPr>
          <p:cNvCxnSpPr>
            <a:stCxn id="7" idx="3"/>
            <a:endCxn id="9" idx="1"/>
          </p:cNvCxnSpPr>
          <p:nvPr/>
        </p:nvCxnSpPr>
        <p:spPr>
          <a:xfrm>
            <a:off x="4861249" y="2472612"/>
            <a:ext cx="401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02F582D-C561-AFA9-1A9D-8CD18FBC804C}"/>
              </a:ext>
            </a:extLst>
          </p:cNvPr>
          <p:cNvCxnSpPr/>
          <p:nvPr/>
        </p:nvCxnSpPr>
        <p:spPr>
          <a:xfrm>
            <a:off x="5589037" y="2827175"/>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9CC0546-CE30-FD5D-8E17-224EA7EB0ACA}"/>
              </a:ext>
            </a:extLst>
          </p:cNvPr>
          <p:cNvCxnSpPr/>
          <p:nvPr/>
        </p:nvCxnSpPr>
        <p:spPr>
          <a:xfrm flipV="1">
            <a:off x="6288833" y="2827175"/>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60097776-425A-3CCA-5EC2-42BDB8168333}"/>
              </a:ext>
            </a:extLst>
          </p:cNvPr>
          <p:cNvSpPr/>
          <p:nvPr/>
        </p:nvSpPr>
        <p:spPr>
          <a:xfrm>
            <a:off x="7604449" y="3438330"/>
            <a:ext cx="1735494" cy="86774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Internet</a:t>
            </a:r>
          </a:p>
          <a:p>
            <a:pPr algn="ctr"/>
            <a:r>
              <a:rPr lang="en-US" dirty="0"/>
              <a:t>License Server</a:t>
            </a:r>
          </a:p>
        </p:txBody>
      </p:sp>
      <p:cxnSp>
        <p:nvCxnSpPr>
          <p:cNvPr id="20" name="Straight Arrow Connector 19">
            <a:extLst>
              <a:ext uri="{FF2B5EF4-FFF2-40B4-BE49-F238E27FC236}">
                <a16:creationId xmlns:a16="http://schemas.microsoft.com/office/drawing/2014/main" id="{2319C710-661E-8C12-EDA7-E7A9B7D0D285}"/>
              </a:ext>
            </a:extLst>
          </p:cNvPr>
          <p:cNvCxnSpPr>
            <a:stCxn id="10" idx="3"/>
            <a:endCxn id="18" idx="1"/>
          </p:cNvCxnSpPr>
          <p:nvPr/>
        </p:nvCxnSpPr>
        <p:spPr>
          <a:xfrm>
            <a:off x="6690049" y="3872204"/>
            <a:ext cx="9144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B2D4F15-E2E4-EF8B-8F61-6E228112E58B}"/>
              </a:ext>
            </a:extLst>
          </p:cNvPr>
          <p:cNvCxnSpPr>
            <a:stCxn id="6" idx="3"/>
            <a:endCxn id="7" idx="1"/>
          </p:cNvCxnSpPr>
          <p:nvPr/>
        </p:nvCxnSpPr>
        <p:spPr>
          <a:xfrm>
            <a:off x="3200400" y="2472612"/>
            <a:ext cx="382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7B7DF65C-4E1D-2D4D-618B-214548C4E48C}"/>
              </a:ext>
            </a:extLst>
          </p:cNvPr>
          <p:cNvSpPr/>
          <p:nvPr/>
        </p:nvSpPr>
        <p:spPr>
          <a:xfrm>
            <a:off x="10086392" y="4851913"/>
            <a:ext cx="1343608" cy="597148"/>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MIKE</a:t>
            </a:r>
          </a:p>
        </p:txBody>
      </p:sp>
      <p:cxnSp>
        <p:nvCxnSpPr>
          <p:cNvPr id="26" name="Connector: Elbow 25">
            <a:extLst>
              <a:ext uri="{FF2B5EF4-FFF2-40B4-BE49-F238E27FC236}">
                <a16:creationId xmlns:a16="http://schemas.microsoft.com/office/drawing/2014/main" id="{A099B364-3AAE-4531-02FF-77CF0C0DECCC}"/>
              </a:ext>
            </a:extLst>
          </p:cNvPr>
          <p:cNvCxnSpPr>
            <a:stCxn id="24" idx="0"/>
            <a:endCxn id="18" idx="3"/>
          </p:cNvCxnSpPr>
          <p:nvPr/>
        </p:nvCxnSpPr>
        <p:spPr>
          <a:xfrm rot="16200000" flipV="1">
            <a:off x="9559216" y="3652932"/>
            <a:ext cx="979709" cy="14182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064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10737C9-49F8-642B-4B09-AA20153AE7D1}"/>
              </a:ext>
            </a:extLst>
          </p:cNvPr>
          <p:cNvSpPr>
            <a:spLocks noGrp="1"/>
          </p:cNvSpPr>
          <p:nvPr>
            <p:ph idx="1"/>
          </p:nvPr>
        </p:nvSpPr>
        <p:spPr/>
        <p:txBody>
          <a:bodyPr/>
          <a:lstStyle/>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Onboarding and New Product Training for FlexNet Operations ALM</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2400" dirty="0">
                <a:effectLst/>
                <a:latin typeface="Aptos" panose="020B0004020202020204" pitchFamily="34" charset="0"/>
                <a:ea typeface="Times New Roman" panose="02020603050405020304" pitchFamily="18" charset="0"/>
                <a:cs typeface="Aptos" panose="020B0004020202020204" pitchFamily="34" charset="0"/>
              </a:rPr>
              <a:t>Standard training</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2400" dirty="0">
                <a:effectLst/>
                <a:latin typeface="Aptos" panose="020B0004020202020204" pitchFamily="34" charset="0"/>
                <a:ea typeface="Times New Roman" panose="02020603050405020304" pitchFamily="18" charset="0"/>
                <a:cs typeface="Aptos" panose="020B0004020202020204" pitchFamily="34" charset="0"/>
              </a:rPr>
              <a:t>3</a:t>
            </a:r>
            <a:r>
              <a:rPr lang="en-US" sz="2400" baseline="30000" dirty="0">
                <a:effectLst/>
                <a:latin typeface="Aptos" panose="020B0004020202020204" pitchFamily="34" charset="0"/>
                <a:ea typeface="Times New Roman" panose="02020603050405020304" pitchFamily="18" charset="0"/>
                <a:cs typeface="Aptos" panose="020B0004020202020204" pitchFamily="34" charset="0"/>
              </a:rPr>
              <a:t>rd</a:t>
            </a:r>
            <a:r>
              <a:rPr lang="en-US" sz="2400" dirty="0">
                <a:effectLst/>
                <a:latin typeface="Aptos" panose="020B0004020202020204" pitchFamily="34" charset="0"/>
                <a:ea typeface="Times New Roman" panose="02020603050405020304" pitchFamily="18" charset="0"/>
                <a:cs typeface="Aptos" panose="020B0004020202020204" pitchFamily="34" charset="0"/>
              </a:rPr>
              <a:t> Party License Technology Assistance</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Product Definition Assistance in FNO for DHI products.</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Import of some Entitlement data.  </a:t>
            </a: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Integration Assistance from Maconomy to FNO</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2400" dirty="0">
                <a:effectLst/>
                <a:latin typeface="Aptos" panose="020B0004020202020204" pitchFamily="34" charset="0"/>
                <a:ea typeface="Times New Roman" panose="02020603050405020304" pitchFamily="18" charset="0"/>
                <a:cs typeface="Aptos" panose="020B0004020202020204" pitchFamily="34" charset="0"/>
              </a:rPr>
              <a:t>New Order</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742950" marR="0" lvl="1" indent="-285750">
              <a:spcBef>
                <a:spcPts val="0"/>
              </a:spcBef>
              <a:spcAft>
                <a:spcPts val="0"/>
              </a:spcAft>
              <a:buFont typeface="Courier New" panose="02070309020205020404" pitchFamily="49" charset="0"/>
              <a:buChar char="o"/>
            </a:pPr>
            <a:r>
              <a:rPr lang="en-US" sz="2400" dirty="0">
                <a:effectLst/>
                <a:latin typeface="Aptos" panose="020B0004020202020204" pitchFamily="34" charset="0"/>
                <a:ea typeface="Times New Roman" panose="02020603050405020304" pitchFamily="18" charset="0"/>
                <a:cs typeface="Aptos" panose="020B0004020202020204" pitchFamily="34" charset="0"/>
              </a:rPr>
              <a:t>SMA Renewal</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Assistance using Java callout to support current DHI license generation</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Assistance with flow to send data to DHI Internet License Server using new API</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FNO data back to Dynamics</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Go Live Target August 2025</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spcBef>
                <a:spcPts val="600"/>
              </a:spcBef>
              <a:spcAft>
                <a:spcPts val="600"/>
              </a:spcAft>
              <a:buFont typeface="Arial" panose="020B0604020202020204" pitchFamily="34" charset="0"/>
              <a:buChar char="●"/>
              <a:tabLst>
                <a:tab pos="228600" algn="l"/>
              </a:tabLst>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0" name="Title 1">
            <a:extLst>
              <a:ext uri="{FF2B5EF4-FFF2-40B4-BE49-F238E27FC236}">
                <a16:creationId xmlns:a16="http://schemas.microsoft.com/office/drawing/2014/main" id="{0D492CF4-211F-9048-85A8-82A6200EB6F7}"/>
              </a:ext>
            </a:extLst>
          </p:cNvPr>
          <p:cNvSpPr txBox="1">
            <a:spLocks/>
          </p:cNvSpPr>
          <p:nvPr/>
        </p:nvSpPr>
        <p:spPr>
          <a:xfrm>
            <a:off x="548273" y="365126"/>
            <a:ext cx="11102740" cy="685076"/>
          </a:xfrm>
        </p:spPr>
        <p:txBody>
          <a:bodyPr/>
          <a:lstStyle>
            <a:lvl1pPr algn="l" defTabSz="914400" rtl="0" eaLnBrk="1" latinLnBrk="0" hangingPunct="1">
              <a:lnSpc>
                <a:spcPct val="90000"/>
              </a:lnSpc>
              <a:spcBef>
                <a:spcPct val="0"/>
              </a:spcBef>
              <a:buNone/>
              <a:defRPr sz="3600" b="1" i="0" kern="1200">
                <a:solidFill>
                  <a:schemeClr val="tx1"/>
                </a:solidFill>
                <a:latin typeface="Calibri" panose="020F0502020204030204" pitchFamily="34" charset="0"/>
                <a:ea typeface="+mj-ea"/>
                <a:cs typeface="Calibri" panose="020F0502020204030204" pitchFamily="34" charset="0"/>
              </a:defRPr>
            </a:lvl1pPr>
          </a:lstStyle>
          <a:p>
            <a:pPr>
              <a:lnSpc>
                <a:spcPct val="100000"/>
              </a:lnSpc>
              <a:spcBef>
                <a:spcPts val="0"/>
              </a:spcBef>
            </a:pPr>
            <a:r>
              <a:rPr lang="de-DE" b="0" cap="all" dirty="0">
                <a:solidFill>
                  <a:schemeClr val="accent1"/>
                </a:solidFill>
                <a:latin typeface="Calibri Light"/>
                <a:ea typeface="+mn-ea"/>
                <a:cs typeface="Calibri Light"/>
              </a:rPr>
              <a:t>Phase 1 Scope</a:t>
            </a:r>
            <a:endParaRPr lang="en-US" b="0" dirty="0"/>
          </a:p>
        </p:txBody>
      </p:sp>
      <p:sp>
        <p:nvSpPr>
          <p:cNvPr id="31" name="Title 1">
            <a:extLst>
              <a:ext uri="{FF2B5EF4-FFF2-40B4-BE49-F238E27FC236}">
                <a16:creationId xmlns:a16="http://schemas.microsoft.com/office/drawing/2014/main" id="{96CFE02B-080E-DFB4-E8E9-5F670B0E8F5A}"/>
              </a:ext>
            </a:extLst>
          </p:cNvPr>
          <p:cNvSpPr txBox="1">
            <a:spLocks/>
          </p:cNvSpPr>
          <p:nvPr/>
        </p:nvSpPr>
        <p:spPr>
          <a:xfrm>
            <a:off x="548273" y="1029109"/>
            <a:ext cx="11102740" cy="579421"/>
          </a:xfrm>
        </p:spPr>
        <p:txBody>
          <a:bodyPr anchor="t" anchorCtr="0"/>
          <a:lstStyle>
            <a:lvl1pPr algn="l" defTabSz="914400" rtl="0" eaLnBrk="1" latinLnBrk="0" hangingPunct="1">
              <a:lnSpc>
                <a:spcPct val="90000"/>
              </a:lnSpc>
              <a:spcBef>
                <a:spcPct val="0"/>
              </a:spcBef>
              <a:buNone/>
              <a:defRPr sz="3600" b="1" i="0" kern="1200" baseline="0">
                <a:solidFill>
                  <a:srgbClr val="00A1DE"/>
                </a:solidFill>
                <a:latin typeface="Calibri" panose="020F0502020204030204" pitchFamily="34" charset="0"/>
                <a:ea typeface="+mj-ea"/>
                <a:cs typeface="Calibri" panose="020F0502020204030204" pitchFamily="34" charset="0"/>
              </a:defRPr>
            </a:lvl1pPr>
          </a:lstStyle>
          <a:p>
            <a:pPr>
              <a:lnSpc>
                <a:spcPct val="100000"/>
              </a:lnSpc>
              <a:spcBef>
                <a:spcPts val="1800"/>
              </a:spcBef>
            </a:pPr>
            <a:r>
              <a:rPr lang="en-GB" sz="2000" b="0" dirty="0">
                <a:solidFill>
                  <a:schemeClr val="accent6">
                    <a:lumMod val="50000"/>
                  </a:schemeClr>
                </a:solidFill>
              </a:rPr>
              <a:t>This is the list of agreed on scope for the back office development for DHI</a:t>
            </a:r>
            <a:endParaRPr lang="en-US" b="0" dirty="0"/>
          </a:p>
        </p:txBody>
      </p:sp>
    </p:spTree>
    <p:extLst>
      <p:ext uri="{BB962C8B-B14F-4D97-AF65-F5344CB8AC3E}">
        <p14:creationId xmlns:p14="http://schemas.microsoft.com/office/powerpoint/2010/main" val="83057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AFEB2F-CFC0-3317-DCDF-C9E61CBAA18A}"/>
              </a:ext>
            </a:extLst>
          </p:cNvPr>
          <p:cNvSpPr>
            <a:spLocks noGrp="1"/>
          </p:cNvSpPr>
          <p:nvPr>
            <p:ph type="body" sz="quarter" idx="15"/>
          </p:nvPr>
        </p:nvSpPr>
        <p:spPr>
          <a:xfrm>
            <a:off x="612000" y="445203"/>
            <a:ext cx="11090018" cy="362308"/>
          </a:xfrm>
        </p:spPr>
        <p:txBody>
          <a:bodyPr/>
          <a:lstStyle/>
          <a:p>
            <a:r>
              <a:rPr lang="en-US" dirty="0"/>
              <a:t>Timeline</a:t>
            </a:r>
          </a:p>
        </p:txBody>
      </p:sp>
      <p:graphicFrame>
        <p:nvGraphicFramePr>
          <p:cNvPr id="9" name="Content Placeholder 8">
            <a:extLst>
              <a:ext uri="{FF2B5EF4-FFF2-40B4-BE49-F238E27FC236}">
                <a16:creationId xmlns:a16="http://schemas.microsoft.com/office/drawing/2014/main" id="{9201895C-F5F3-101F-C499-51B871189712}"/>
              </a:ext>
            </a:extLst>
          </p:cNvPr>
          <p:cNvGraphicFramePr>
            <a:graphicFrameLocks noGrp="1"/>
          </p:cNvGraphicFramePr>
          <p:nvPr>
            <p:ph idx="1"/>
            <p:extLst>
              <p:ext uri="{D42A27DB-BD31-4B8C-83A1-F6EECF244321}">
                <p14:modId xmlns:p14="http://schemas.microsoft.com/office/powerpoint/2010/main" val="1587100384"/>
              </p:ext>
            </p:extLst>
          </p:nvPr>
        </p:nvGraphicFramePr>
        <p:xfrm>
          <a:off x="613330" y="950162"/>
          <a:ext cx="11088688" cy="4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D8D895DA-9AA0-29AA-8854-0991F0198395}"/>
              </a:ext>
            </a:extLst>
          </p:cNvPr>
          <p:cNvSpPr txBox="1"/>
          <p:nvPr/>
        </p:nvSpPr>
        <p:spPr>
          <a:xfrm>
            <a:off x="705841" y="817362"/>
            <a:ext cx="1461331" cy="276999"/>
          </a:xfrm>
          <a:prstGeom prst="rect">
            <a:avLst/>
          </a:prstGeom>
          <a:noFill/>
        </p:spPr>
        <p:txBody>
          <a:bodyPr wrap="square" rtlCol="0">
            <a:spAutoFit/>
          </a:bodyPr>
          <a:lstStyle/>
          <a:p>
            <a:r>
              <a:rPr lang="en-US" sz="1200" b="1" dirty="0"/>
              <a:t>January</a:t>
            </a:r>
          </a:p>
        </p:txBody>
      </p:sp>
      <p:sp>
        <p:nvSpPr>
          <p:cNvPr id="14" name="TextBox 13">
            <a:extLst>
              <a:ext uri="{FF2B5EF4-FFF2-40B4-BE49-F238E27FC236}">
                <a16:creationId xmlns:a16="http://schemas.microsoft.com/office/drawing/2014/main" id="{7A9B7053-B326-CDDB-D7C1-D55037C02938}"/>
              </a:ext>
            </a:extLst>
          </p:cNvPr>
          <p:cNvSpPr txBox="1"/>
          <p:nvPr/>
        </p:nvSpPr>
        <p:spPr>
          <a:xfrm>
            <a:off x="2329504" y="817362"/>
            <a:ext cx="1461331" cy="276999"/>
          </a:xfrm>
          <a:prstGeom prst="rect">
            <a:avLst/>
          </a:prstGeom>
          <a:noFill/>
        </p:spPr>
        <p:txBody>
          <a:bodyPr wrap="square" rtlCol="0">
            <a:spAutoFit/>
          </a:bodyPr>
          <a:lstStyle/>
          <a:p>
            <a:r>
              <a:rPr lang="en-US" sz="1200" b="1" dirty="0"/>
              <a:t>February</a:t>
            </a:r>
          </a:p>
        </p:txBody>
      </p:sp>
      <p:sp>
        <p:nvSpPr>
          <p:cNvPr id="15" name="TextBox 14">
            <a:extLst>
              <a:ext uri="{FF2B5EF4-FFF2-40B4-BE49-F238E27FC236}">
                <a16:creationId xmlns:a16="http://schemas.microsoft.com/office/drawing/2014/main" id="{DF71C470-217F-3BC6-62BC-FE393CA5C067}"/>
              </a:ext>
            </a:extLst>
          </p:cNvPr>
          <p:cNvSpPr txBox="1"/>
          <p:nvPr/>
        </p:nvSpPr>
        <p:spPr>
          <a:xfrm>
            <a:off x="3363195" y="790359"/>
            <a:ext cx="1461331" cy="276999"/>
          </a:xfrm>
          <a:prstGeom prst="rect">
            <a:avLst/>
          </a:prstGeom>
          <a:noFill/>
        </p:spPr>
        <p:txBody>
          <a:bodyPr wrap="square" rtlCol="0">
            <a:spAutoFit/>
          </a:bodyPr>
          <a:lstStyle/>
          <a:p>
            <a:r>
              <a:rPr lang="en-US" sz="1200" b="1" dirty="0"/>
              <a:t>March</a:t>
            </a:r>
          </a:p>
        </p:txBody>
      </p:sp>
      <p:sp>
        <p:nvSpPr>
          <p:cNvPr id="16" name="TextBox 15">
            <a:extLst>
              <a:ext uri="{FF2B5EF4-FFF2-40B4-BE49-F238E27FC236}">
                <a16:creationId xmlns:a16="http://schemas.microsoft.com/office/drawing/2014/main" id="{7E0F9C61-FF12-0B9A-23A8-7D7DC3DEA117}"/>
              </a:ext>
            </a:extLst>
          </p:cNvPr>
          <p:cNvSpPr txBox="1"/>
          <p:nvPr/>
        </p:nvSpPr>
        <p:spPr>
          <a:xfrm>
            <a:off x="5820535" y="817362"/>
            <a:ext cx="731504" cy="276999"/>
          </a:xfrm>
          <a:prstGeom prst="rect">
            <a:avLst/>
          </a:prstGeom>
          <a:noFill/>
        </p:spPr>
        <p:txBody>
          <a:bodyPr wrap="square" rtlCol="0">
            <a:spAutoFit/>
          </a:bodyPr>
          <a:lstStyle/>
          <a:p>
            <a:r>
              <a:rPr lang="en-US" sz="1200" b="1" dirty="0"/>
              <a:t>May</a:t>
            </a:r>
          </a:p>
        </p:txBody>
      </p:sp>
      <p:cxnSp>
        <p:nvCxnSpPr>
          <p:cNvPr id="18" name="Straight Connector 17">
            <a:extLst>
              <a:ext uri="{FF2B5EF4-FFF2-40B4-BE49-F238E27FC236}">
                <a16:creationId xmlns:a16="http://schemas.microsoft.com/office/drawing/2014/main" id="{A1AAA2CF-EB41-EA62-426B-A2661FAA296B}"/>
              </a:ext>
            </a:extLst>
          </p:cNvPr>
          <p:cNvCxnSpPr/>
          <p:nvPr/>
        </p:nvCxnSpPr>
        <p:spPr>
          <a:xfrm>
            <a:off x="612000" y="101852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0E1D00-6427-3502-3452-7961D68368C3}"/>
              </a:ext>
            </a:extLst>
          </p:cNvPr>
          <p:cNvCxnSpPr/>
          <p:nvPr/>
        </p:nvCxnSpPr>
        <p:spPr>
          <a:xfrm>
            <a:off x="2175653" y="104446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E7BA1B-E696-0E31-079A-688A45B6AC12}"/>
              </a:ext>
            </a:extLst>
          </p:cNvPr>
          <p:cNvCxnSpPr>
            <a:cxnSpLocks/>
          </p:cNvCxnSpPr>
          <p:nvPr/>
        </p:nvCxnSpPr>
        <p:spPr>
          <a:xfrm>
            <a:off x="3129787" y="1070406"/>
            <a:ext cx="0" cy="15720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92BD7B-4B8B-9DDB-E196-DE7109A890C4}"/>
              </a:ext>
            </a:extLst>
          </p:cNvPr>
          <p:cNvCxnSpPr/>
          <p:nvPr/>
        </p:nvCxnSpPr>
        <p:spPr>
          <a:xfrm>
            <a:off x="4159358" y="1067358"/>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3B6C-1CCA-DA12-D99F-01ABE71500BE}"/>
              </a:ext>
            </a:extLst>
          </p:cNvPr>
          <p:cNvSpPr txBox="1"/>
          <p:nvPr/>
        </p:nvSpPr>
        <p:spPr>
          <a:xfrm>
            <a:off x="136568" y="17324"/>
            <a:ext cx="7913406" cy="461665"/>
          </a:xfrm>
          <a:prstGeom prst="rect">
            <a:avLst/>
          </a:prstGeom>
          <a:noFill/>
        </p:spPr>
        <p:txBody>
          <a:bodyPr wrap="square" rtlCol="0">
            <a:spAutoFit/>
          </a:bodyPr>
          <a:lstStyle/>
          <a:p>
            <a:r>
              <a:rPr lang="en-US" sz="2400" b="1" dirty="0"/>
              <a:t>DHI Phase 1 Proposed Timeline</a:t>
            </a:r>
          </a:p>
        </p:txBody>
      </p:sp>
      <p:graphicFrame>
        <p:nvGraphicFramePr>
          <p:cNvPr id="3" name="Table 2">
            <a:extLst>
              <a:ext uri="{FF2B5EF4-FFF2-40B4-BE49-F238E27FC236}">
                <a16:creationId xmlns:a16="http://schemas.microsoft.com/office/drawing/2014/main" id="{4C7F93A3-A94B-5AF9-C7BB-A0B26F8EEBFD}"/>
              </a:ext>
            </a:extLst>
          </p:cNvPr>
          <p:cNvGraphicFramePr>
            <a:graphicFrameLocks noGrp="1"/>
          </p:cNvGraphicFramePr>
          <p:nvPr/>
        </p:nvGraphicFramePr>
        <p:xfrm>
          <a:off x="2167172" y="5004112"/>
          <a:ext cx="7440035" cy="1236345"/>
        </p:xfrm>
        <a:graphic>
          <a:graphicData uri="http://schemas.openxmlformats.org/drawingml/2006/table">
            <a:tbl>
              <a:tblPr firstRow="1" firstCol="1" bandRow="1">
                <a:tableStyleId>{5C22544A-7EE6-4342-B048-85BDC9FD1C3A}</a:tableStyleId>
              </a:tblPr>
              <a:tblGrid>
                <a:gridCol w="2188246">
                  <a:extLst>
                    <a:ext uri="{9D8B030D-6E8A-4147-A177-3AD203B41FA5}">
                      <a16:colId xmlns:a16="http://schemas.microsoft.com/office/drawing/2014/main" val="748138690"/>
                    </a:ext>
                  </a:extLst>
                </a:gridCol>
                <a:gridCol w="1334830">
                  <a:extLst>
                    <a:ext uri="{9D8B030D-6E8A-4147-A177-3AD203B41FA5}">
                      <a16:colId xmlns:a16="http://schemas.microsoft.com/office/drawing/2014/main" val="703100120"/>
                    </a:ext>
                  </a:extLst>
                </a:gridCol>
                <a:gridCol w="1305653">
                  <a:extLst>
                    <a:ext uri="{9D8B030D-6E8A-4147-A177-3AD203B41FA5}">
                      <a16:colId xmlns:a16="http://schemas.microsoft.com/office/drawing/2014/main" val="4241362069"/>
                    </a:ext>
                  </a:extLst>
                </a:gridCol>
                <a:gridCol w="1305653">
                  <a:extLst>
                    <a:ext uri="{9D8B030D-6E8A-4147-A177-3AD203B41FA5}">
                      <a16:colId xmlns:a16="http://schemas.microsoft.com/office/drawing/2014/main" val="462524872"/>
                    </a:ext>
                  </a:extLst>
                </a:gridCol>
                <a:gridCol w="1305653">
                  <a:extLst>
                    <a:ext uri="{9D8B030D-6E8A-4147-A177-3AD203B41FA5}">
                      <a16:colId xmlns:a16="http://schemas.microsoft.com/office/drawing/2014/main" val="2637086196"/>
                    </a:ext>
                  </a:extLst>
                </a:gridCol>
              </a:tblGrid>
              <a:tr h="190500">
                <a:tc gridSpan="5">
                  <a:txBody>
                    <a:bodyPr/>
                    <a:lstStyle/>
                    <a:p>
                      <a:pPr marL="0" marR="0" algn="ctr">
                        <a:lnSpc>
                          <a:spcPct val="107000"/>
                        </a:lnSpc>
                        <a:spcBef>
                          <a:spcPts val="0"/>
                        </a:spcBef>
                        <a:spcAft>
                          <a:spcPts val="0"/>
                        </a:spcAft>
                      </a:pPr>
                      <a:r>
                        <a:rPr lang="en-US" sz="1200" dirty="0">
                          <a:effectLst/>
                        </a:rPr>
                        <a:t>Remaining Release Cycle 2024-2025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pPr marL="0" marR="0" algn="ctr">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pPr marL="0" marR="0" algn="ctr">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19962219"/>
                  </a:ext>
                </a:extLst>
              </a:tr>
              <a:tr h="617220">
                <a:tc>
                  <a:txBody>
                    <a:bodyPr/>
                    <a:lstStyle/>
                    <a:p>
                      <a:pPr marL="0" marR="0">
                        <a:lnSpc>
                          <a:spcPct val="107000"/>
                        </a:lnSpc>
                        <a:spcBef>
                          <a:spcPts val="0"/>
                        </a:spcBef>
                        <a:spcAft>
                          <a:spcPts val="0"/>
                        </a:spcAft>
                      </a:pPr>
                      <a:r>
                        <a:rPr lang="en-US" sz="1100" dirty="0">
                          <a:solidFill>
                            <a:schemeClr val="bg1"/>
                          </a:solidFill>
                          <a:effectLst/>
                        </a:rPr>
                        <a:t>Month</a:t>
                      </a:r>
                      <a:endPar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b="1" dirty="0">
                          <a:effectLst/>
                        </a:rPr>
                        <a:t>December</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b="1" dirty="0">
                          <a:effectLst/>
                        </a:rPr>
                        <a:t>January</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b="1" dirty="0">
                          <a:effectLst/>
                        </a:rPr>
                        <a:t>February</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b="1" dirty="0">
                          <a:effectLst/>
                        </a:rPr>
                        <a:t>March</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0464102"/>
                  </a:ext>
                </a:extLst>
              </a:tr>
              <a:tr h="190500">
                <a:tc>
                  <a:txBody>
                    <a:bodyPr/>
                    <a:lstStyle/>
                    <a:p>
                      <a:pPr marL="0" marR="0">
                        <a:lnSpc>
                          <a:spcPct val="107000"/>
                        </a:lnSpc>
                        <a:spcBef>
                          <a:spcPts val="0"/>
                        </a:spcBef>
                        <a:spcAft>
                          <a:spcPts val="0"/>
                        </a:spcAft>
                      </a:pPr>
                      <a:r>
                        <a:rPr lang="en-US" sz="1100" dirty="0">
                          <a:effectLst/>
                        </a:rPr>
                        <a:t>UAT Release Cycle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25-Nov</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3336857"/>
                  </a:ext>
                </a:extLst>
              </a:tr>
              <a:tr h="238125">
                <a:tc>
                  <a:txBody>
                    <a:bodyPr/>
                    <a:lstStyle/>
                    <a:p>
                      <a:pPr marL="0" marR="0">
                        <a:lnSpc>
                          <a:spcPct val="107000"/>
                        </a:lnSpc>
                        <a:spcBef>
                          <a:spcPts val="0"/>
                        </a:spcBef>
                        <a:spcAft>
                          <a:spcPts val="0"/>
                        </a:spcAft>
                      </a:pPr>
                      <a:r>
                        <a:rPr lang="en-US" sz="1100" dirty="0">
                          <a:effectLst/>
                        </a:rPr>
                        <a:t>PROD Release Cycle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10-Dec</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TBD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2293345"/>
                  </a:ext>
                </a:extLst>
              </a:tr>
            </a:tbl>
          </a:graphicData>
        </a:graphic>
      </p:graphicFrame>
      <p:cxnSp>
        <p:nvCxnSpPr>
          <p:cNvPr id="7" name="Straight Connector 6">
            <a:extLst>
              <a:ext uri="{FF2B5EF4-FFF2-40B4-BE49-F238E27FC236}">
                <a16:creationId xmlns:a16="http://schemas.microsoft.com/office/drawing/2014/main" id="{AB8E757F-C01A-ABC5-582D-474EF999AE02}"/>
              </a:ext>
            </a:extLst>
          </p:cNvPr>
          <p:cNvCxnSpPr/>
          <p:nvPr/>
        </p:nvCxnSpPr>
        <p:spPr>
          <a:xfrm>
            <a:off x="7854031" y="1018523"/>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8C3FD2-351F-DBD0-A77C-D732EEF7D1EC}"/>
              </a:ext>
            </a:extLst>
          </p:cNvPr>
          <p:cNvSpPr txBox="1"/>
          <p:nvPr/>
        </p:nvSpPr>
        <p:spPr>
          <a:xfrm>
            <a:off x="8145876" y="834630"/>
            <a:ext cx="1461331" cy="276999"/>
          </a:xfrm>
          <a:prstGeom prst="rect">
            <a:avLst/>
          </a:prstGeom>
          <a:noFill/>
        </p:spPr>
        <p:txBody>
          <a:bodyPr wrap="square" rtlCol="0">
            <a:spAutoFit/>
          </a:bodyPr>
          <a:lstStyle/>
          <a:p>
            <a:r>
              <a:rPr lang="en-US" sz="1200" b="1" dirty="0"/>
              <a:t>July</a:t>
            </a:r>
          </a:p>
        </p:txBody>
      </p:sp>
      <p:cxnSp>
        <p:nvCxnSpPr>
          <p:cNvPr id="10" name="Straight Connector 9">
            <a:extLst>
              <a:ext uri="{FF2B5EF4-FFF2-40B4-BE49-F238E27FC236}">
                <a16:creationId xmlns:a16="http://schemas.microsoft.com/office/drawing/2014/main" id="{EF37D316-86C8-64FE-4580-16C5F7FEA88E}"/>
              </a:ext>
            </a:extLst>
          </p:cNvPr>
          <p:cNvCxnSpPr/>
          <p:nvPr/>
        </p:nvCxnSpPr>
        <p:spPr>
          <a:xfrm>
            <a:off x="5307208" y="1044463"/>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16A34A-BB36-6ED1-5293-3896258E3938}"/>
              </a:ext>
            </a:extLst>
          </p:cNvPr>
          <p:cNvSpPr txBox="1"/>
          <p:nvPr/>
        </p:nvSpPr>
        <p:spPr>
          <a:xfrm>
            <a:off x="4462703" y="807511"/>
            <a:ext cx="1317207" cy="276999"/>
          </a:xfrm>
          <a:prstGeom prst="rect">
            <a:avLst/>
          </a:prstGeom>
          <a:noFill/>
        </p:spPr>
        <p:txBody>
          <a:bodyPr wrap="square" rtlCol="0">
            <a:spAutoFit/>
          </a:bodyPr>
          <a:lstStyle/>
          <a:p>
            <a:r>
              <a:rPr lang="en-US" sz="1200" b="1" dirty="0"/>
              <a:t>April</a:t>
            </a:r>
          </a:p>
        </p:txBody>
      </p:sp>
      <p:cxnSp>
        <p:nvCxnSpPr>
          <p:cNvPr id="2" name="Straight Connector 1">
            <a:extLst>
              <a:ext uri="{FF2B5EF4-FFF2-40B4-BE49-F238E27FC236}">
                <a16:creationId xmlns:a16="http://schemas.microsoft.com/office/drawing/2014/main" id="{21914B82-0EA1-17EE-6308-0ED8225229BF}"/>
              </a:ext>
            </a:extLst>
          </p:cNvPr>
          <p:cNvCxnSpPr/>
          <p:nvPr/>
        </p:nvCxnSpPr>
        <p:spPr>
          <a:xfrm>
            <a:off x="7001947" y="1018524"/>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46336FD-7BEA-FABE-E78D-E57C120BFABB}"/>
              </a:ext>
            </a:extLst>
          </p:cNvPr>
          <p:cNvSpPr txBox="1"/>
          <p:nvPr/>
        </p:nvSpPr>
        <p:spPr>
          <a:xfrm>
            <a:off x="7192894" y="817362"/>
            <a:ext cx="1461331" cy="276999"/>
          </a:xfrm>
          <a:prstGeom prst="rect">
            <a:avLst/>
          </a:prstGeom>
          <a:noFill/>
        </p:spPr>
        <p:txBody>
          <a:bodyPr wrap="square" rtlCol="0">
            <a:spAutoFit/>
          </a:bodyPr>
          <a:lstStyle/>
          <a:p>
            <a:r>
              <a:rPr lang="en-US" sz="1200" b="1" dirty="0"/>
              <a:t>June</a:t>
            </a:r>
          </a:p>
        </p:txBody>
      </p:sp>
      <p:cxnSp>
        <p:nvCxnSpPr>
          <p:cNvPr id="17" name="Straight Connector 16">
            <a:extLst>
              <a:ext uri="{FF2B5EF4-FFF2-40B4-BE49-F238E27FC236}">
                <a16:creationId xmlns:a16="http://schemas.microsoft.com/office/drawing/2014/main" id="{66D65C9E-B061-5EB2-4EB2-553EE518F2DC}"/>
              </a:ext>
            </a:extLst>
          </p:cNvPr>
          <p:cNvCxnSpPr/>
          <p:nvPr/>
        </p:nvCxnSpPr>
        <p:spPr>
          <a:xfrm>
            <a:off x="8771541" y="1018523"/>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9AF42A2-86B4-0371-27A2-251D9DE2BF9F}"/>
              </a:ext>
            </a:extLst>
          </p:cNvPr>
          <p:cNvSpPr txBox="1"/>
          <p:nvPr/>
        </p:nvSpPr>
        <p:spPr>
          <a:xfrm>
            <a:off x="8993857" y="845247"/>
            <a:ext cx="1461331" cy="276999"/>
          </a:xfrm>
          <a:prstGeom prst="rect">
            <a:avLst/>
          </a:prstGeom>
          <a:noFill/>
        </p:spPr>
        <p:txBody>
          <a:bodyPr wrap="square" rtlCol="0">
            <a:spAutoFit/>
          </a:bodyPr>
          <a:lstStyle/>
          <a:p>
            <a:r>
              <a:rPr lang="en-US" sz="1200" b="1" dirty="0"/>
              <a:t>August</a:t>
            </a:r>
          </a:p>
        </p:txBody>
      </p:sp>
      <p:cxnSp>
        <p:nvCxnSpPr>
          <p:cNvPr id="23" name="Straight Connector 22">
            <a:extLst>
              <a:ext uri="{FF2B5EF4-FFF2-40B4-BE49-F238E27FC236}">
                <a16:creationId xmlns:a16="http://schemas.microsoft.com/office/drawing/2014/main" id="{0784517B-ACF7-04C9-33C1-301E05F0447A}"/>
              </a:ext>
            </a:extLst>
          </p:cNvPr>
          <p:cNvCxnSpPr/>
          <p:nvPr/>
        </p:nvCxnSpPr>
        <p:spPr>
          <a:xfrm>
            <a:off x="9724522" y="1053112"/>
            <a:ext cx="0" cy="1589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4156CB-0B4A-61C4-9440-3400B5CF4292}"/>
              </a:ext>
            </a:extLst>
          </p:cNvPr>
          <p:cNvSpPr txBox="1"/>
          <p:nvPr/>
        </p:nvSpPr>
        <p:spPr>
          <a:xfrm>
            <a:off x="9904434" y="845908"/>
            <a:ext cx="1461331" cy="276999"/>
          </a:xfrm>
          <a:prstGeom prst="rect">
            <a:avLst/>
          </a:prstGeom>
          <a:noFill/>
        </p:spPr>
        <p:txBody>
          <a:bodyPr wrap="square" rtlCol="0">
            <a:spAutoFit/>
          </a:bodyPr>
          <a:lstStyle/>
          <a:p>
            <a:r>
              <a:rPr lang="en-US" sz="1200" b="1" dirty="0"/>
              <a:t>September</a:t>
            </a:r>
          </a:p>
        </p:txBody>
      </p:sp>
    </p:spTree>
    <p:extLst>
      <p:ext uri="{BB962C8B-B14F-4D97-AF65-F5344CB8AC3E}">
        <p14:creationId xmlns:p14="http://schemas.microsoft.com/office/powerpoint/2010/main" val="45807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1E392C-10DC-7C9F-AC00-6AF626069513}"/>
              </a:ext>
            </a:extLst>
          </p:cNvPr>
          <p:cNvSpPr/>
          <p:nvPr/>
        </p:nvSpPr>
        <p:spPr>
          <a:xfrm>
            <a:off x="4861247" y="3076383"/>
            <a:ext cx="1819469" cy="30044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Customer Care</a:t>
            </a:r>
          </a:p>
        </p:txBody>
      </p:sp>
      <p:sp>
        <p:nvSpPr>
          <p:cNvPr id="5" name="Text Placeholder 4">
            <a:extLst>
              <a:ext uri="{FF2B5EF4-FFF2-40B4-BE49-F238E27FC236}">
                <a16:creationId xmlns:a16="http://schemas.microsoft.com/office/drawing/2014/main" id="{8DE52950-8210-130E-2505-28FFE263CA54}"/>
              </a:ext>
            </a:extLst>
          </p:cNvPr>
          <p:cNvSpPr>
            <a:spLocks noGrp="1"/>
          </p:cNvSpPr>
          <p:nvPr>
            <p:ph type="body" sz="quarter" idx="18"/>
          </p:nvPr>
        </p:nvSpPr>
        <p:spPr/>
        <p:txBody>
          <a:bodyPr/>
          <a:lstStyle/>
          <a:p>
            <a:r>
              <a:rPr lang="en-US" dirty="0"/>
              <a:t>DHI Phase 1 Architecture</a:t>
            </a:r>
          </a:p>
        </p:txBody>
      </p:sp>
      <p:sp>
        <p:nvSpPr>
          <p:cNvPr id="6" name="Rectangle 5">
            <a:extLst>
              <a:ext uri="{FF2B5EF4-FFF2-40B4-BE49-F238E27FC236}">
                <a16:creationId xmlns:a16="http://schemas.microsoft.com/office/drawing/2014/main" id="{C51622A9-E0B2-6308-94E0-2E3825CE5429}"/>
              </a:ext>
            </a:extLst>
          </p:cNvPr>
          <p:cNvSpPr/>
          <p:nvPr/>
        </p:nvSpPr>
        <p:spPr>
          <a:xfrm>
            <a:off x="1791477" y="3536301"/>
            <a:ext cx="1203649" cy="29857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Orders</a:t>
            </a:r>
          </a:p>
        </p:txBody>
      </p:sp>
      <p:sp>
        <p:nvSpPr>
          <p:cNvPr id="7" name="Rectangle: Rounded Corners 6">
            <a:extLst>
              <a:ext uri="{FF2B5EF4-FFF2-40B4-BE49-F238E27FC236}">
                <a16:creationId xmlns:a16="http://schemas.microsoft.com/office/drawing/2014/main" id="{07ABA86B-0C15-7D37-180A-7C8845E49449}"/>
              </a:ext>
            </a:extLst>
          </p:cNvPr>
          <p:cNvSpPr/>
          <p:nvPr/>
        </p:nvSpPr>
        <p:spPr>
          <a:xfrm>
            <a:off x="3377681" y="3331028"/>
            <a:ext cx="1278294" cy="709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Microsoft Dynamics</a:t>
            </a:r>
          </a:p>
        </p:txBody>
      </p:sp>
      <p:sp>
        <p:nvSpPr>
          <p:cNvPr id="9" name="Rectangle: Rounded Corners 8">
            <a:extLst>
              <a:ext uri="{FF2B5EF4-FFF2-40B4-BE49-F238E27FC236}">
                <a16:creationId xmlns:a16="http://schemas.microsoft.com/office/drawing/2014/main" id="{30516659-86F3-2C1B-67ED-1624BCBB6BA9}"/>
              </a:ext>
            </a:extLst>
          </p:cNvPr>
          <p:cNvSpPr/>
          <p:nvPr/>
        </p:nvSpPr>
        <p:spPr>
          <a:xfrm>
            <a:off x="5057191" y="3331028"/>
            <a:ext cx="1427584" cy="70912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Maconomy</a:t>
            </a:r>
          </a:p>
        </p:txBody>
      </p:sp>
      <p:sp>
        <p:nvSpPr>
          <p:cNvPr id="10" name="Rectangle: Rounded Corners 9">
            <a:extLst>
              <a:ext uri="{FF2B5EF4-FFF2-40B4-BE49-F238E27FC236}">
                <a16:creationId xmlns:a16="http://schemas.microsoft.com/office/drawing/2014/main" id="{CC055C92-E90E-DD4C-3E7D-7C680C0780A8}"/>
              </a:ext>
            </a:extLst>
          </p:cNvPr>
          <p:cNvSpPr/>
          <p:nvPr/>
        </p:nvSpPr>
        <p:spPr>
          <a:xfrm>
            <a:off x="5057191" y="4478693"/>
            <a:ext cx="1427584" cy="121298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Sales App (CPQ) + SMA</a:t>
            </a:r>
          </a:p>
        </p:txBody>
      </p:sp>
      <p:cxnSp>
        <p:nvCxnSpPr>
          <p:cNvPr id="13" name="Straight Arrow Connector 12">
            <a:extLst>
              <a:ext uri="{FF2B5EF4-FFF2-40B4-BE49-F238E27FC236}">
                <a16:creationId xmlns:a16="http://schemas.microsoft.com/office/drawing/2014/main" id="{D6791D7F-81E0-BED8-7151-C80254BA653D}"/>
              </a:ext>
            </a:extLst>
          </p:cNvPr>
          <p:cNvCxnSpPr>
            <a:stCxn id="7" idx="3"/>
            <a:endCxn id="9" idx="1"/>
          </p:cNvCxnSpPr>
          <p:nvPr/>
        </p:nvCxnSpPr>
        <p:spPr>
          <a:xfrm>
            <a:off x="4655975" y="3685591"/>
            <a:ext cx="4012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02F582D-C561-AFA9-1A9D-8CD18FBC804C}"/>
              </a:ext>
            </a:extLst>
          </p:cNvPr>
          <p:cNvCxnSpPr/>
          <p:nvPr/>
        </p:nvCxnSpPr>
        <p:spPr>
          <a:xfrm>
            <a:off x="5383763" y="4040154"/>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9CC0546-CE30-FD5D-8E17-224EA7EB0ACA}"/>
              </a:ext>
            </a:extLst>
          </p:cNvPr>
          <p:cNvCxnSpPr/>
          <p:nvPr/>
        </p:nvCxnSpPr>
        <p:spPr>
          <a:xfrm flipV="1">
            <a:off x="6083559" y="4040154"/>
            <a:ext cx="0" cy="438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60097776-425A-3CCA-5EC2-42BDB8168333}"/>
              </a:ext>
            </a:extLst>
          </p:cNvPr>
          <p:cNvSpPr/>
          <p:nvPr/>
        </p:nvSpPr>
        <p:spPr>
          <a:xfrm>
            <a:off x="7158913" y="3251716"/>
            <a:ext cx="1735494" cy="86774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Internet</a:t>
            </a:r>
          </a:p>
          <a:p>
            <a:pPr algn="ctr"/>
            <a:r>
              <a:rPr lang="en-US" dirty="0"/>
              <a:t>License Server</a:t>
            </a:r>
          </a:p>
        </p:txBody>
      </p:sp>
      <p:cxnSp>
        <p:nvCxnSpPr>
          <p:cNvPr id="22" name="Straight Arrow Connector 21">
            <a:extLst>
              <a:ext uri="{FF2B5EF4-FFF2-40B4-BE49-F238E27FC236}">
                <a16:creationId xmlns:a16="http://schemas.microsoft.com/office/drawing/2014/main" id="{8B2D4F15-E2E4-EF8B-8F61-6E228112E58B}"/>
              </a:ext>
            </a:extLst>
          </p:cNvPr>
          <p:cNvCxnSpPr>
            <a:stCxn id="6" idx="3"/>
            <a:endCxn id="7" idx="1"/>
          </p:cNvCxnSpPr>
          <p:nvPr/>
        </p:nvCxnSpPr>
        <p:spPr>
          <a:xfrm>
            <a:off x="2995126" y="3685591"/>
            <a:ext cx="382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013CE685-5022-AD64-AE4D-4A7BBAA169F3}"/>
              </a:ext>
            </a:extLst>
          </p:cNvPr>
          <p:cNvCxnSpPr/>
          <p:nvPr/>
        </p:nvCxnSpPr>
        <p:spPr>
          <a:xfrm>
            <a:off x="727788" y="2603241"/>
            <a:ext cx="107022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F939EA2-14DD-F4DF-7B65-5B8F98D4008F}"/>
              </a:ext>
            </a:extLst>
          </p:cNvPr>
          <p:cNvSpPr txBox="1"/>
          <p:nvPr/>
        </p:nvSpPr>
        <p:spPr>
          <a:xfrm>
            <a:off x="727788" y="2700439"/>
            <a:ext cx="529312" cy="369332"/>
          </a:xfrm>
          <a:prstGeom prst="rect">
            <a:avLst/>
          </a:prstGeom>
          <a:noFill/>
        </p:spPr>
        <p:txBody>
          <a:bodyPr wrap="none" rtlCol="0">
            <a:spAutoFit/>
          </a:bodyPr>
          <a:lstStyle/>
          <a:p>
            <a:r>
              <a:rPr lang="en-US" dirty="0"/>
              <a:t>DHI</a:t>
            </a:r>
          </a:p>
        </p:txBody>
      </p:sp>
      <p:sp>
        <p:nvSpPr>
          <p:cNvPr id="8" name="TextBox 7">
            <a:extLst>
              <a:ext uri="{FF2B5EF4-FFF2-40B4-BE49-F238E27FC236}">
                <a16:creationId xmlns:a16="http://schemas.microsoft.com/office/drawing/2014/main" id="{B2C6D249-5A7F-D2FC-672C-3B800165F9A7}"/>
              </a:ext>
            </a:extLst>
          </p:cNvPr>
          <p:cNvSpPr txBox="1"/>
          <p:nvPr/>
        </p:nvSpPr>
        <p:spPr>
          <a:xfrm>
            <a:off x="726826" y="2136712"/>
            <a:ext cx="1060547" cy="369332"/>
          </a:xfrm>
          <a:prstGeom prst="rect">
            <a:avLst/>
          </a:prstGeom>
          <a:noFill/>
        </p:spPr>
        <p:txBody>
          <a:bodyPr wrap="none" rtlCol="0">
            <a:spAutoFit/>
          </a:bodyPr>
          <a:lstStyle/>
          <a:p>
            <a:r>
              <a:rPr lang="en-US" dirty="0"/>
              <a:t>Revenera</a:t>
            </a:r>
          </a:p>
        </p:txBody>
      </p:sp>
      <p:sp>
        <p:nvSpPr>
          <p:cNvPr id="12" name="Rectangle: Rounded Corners 11">
            <a:extLst>
              <a:ext uri="{FF2B5EF4-FFF2-40B4-BE49-F238E27FC236}">
                <a16:creationId xmlns:a16="http://schemas.microsoft.com/office/drawing/2014/main" id="{03AC7C58-6CA9-7172-3577-9531F851727F}"/>
              </a:ext>
            </a:extLst>
          </p:cNvPr>
          <p:cNvSpPr/>
          <p:nvPr/>
        </p:nvSpPr>
        <p:spPr>
          <a:xfrm>
            <a:off x="5005872" y="1262353"/>
            <a:ext cx="1530221" cy="867747"/>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FlexNet</a:t>
            </a:r>
          </a:p>
          <a:p>
            <a:pPr algn="ctr"/>
            <a:r>
              <a:rPr lang="en-US" dirty="0"/>
              <a:t>Operations</a:t>
            </a:r>
          </a:p>
        </p:txBody>
      </p:sp>
      <p:cxnSp>
        <p:nvCxnSpPr>
          <p:cNvPr id="16" name="Straight Arrow Connector 15">
            <a:extLst>
              <a:ext uri="{FF2B5EF4-FFF2-40B4-BE49-F238E27FC236}">
                <a16:creationId xmlns:a16="http://schemas.microsoft.com/office/drawing/2014/main" id="{B8F8AE8B-BA1E-6F22-CCF2-6ABEC43A2078}"/>
              </a:ext>
            </a:extLst>
          </p:cNvPr>
          <p:cNvCxnSpPr>
            <a:stCxn id="9" idx="0"/>
            <a:endCxn id="12" idx="2"/>
          </p:cNvCxnSpPr>
          <p:nvPr/>
        </p:nvCxnSpPr>
        <p:spPr>
          <a:xfrm flipV="1">
            <a:off x="5770983" y="2130100"/>
            <a:ext cx="0" cy="120092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E6AC3934-4ED9-7A6B-D71B-3596189077D5}"/>
              </a:ext>
            </a:extLst>
          </p:cNvPr>
          <p:cNvSpPr/>
          <p:nvPr/>
        </p:nvSpPr>
        <p:spPr>
          <a:xfrm>
            <a:off x="8397551" y="1489183"/>
            <a:ext cx="1464906" cy="424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DHI Key Gen</a:t>
            </a:r>
          </a:p>
        </p:txBody>
      </p:sp>
      <p:sp>
        <p:nvSpPr>
          <p:cNvPr id="25" name="Rectangle: Rounded Corners 24">
            <a:extLst>
              <a:ext uri="{FF2B5EF4-FFF2-40B4-BE49-F238E27FC236}">
                <a16:creationId xmlns:a16="http://schemas.microsoft.com/office/drawing/2014/main" id="{E9D512A0-8485-CE12-F834-A916DAF37FF9}"/>
              </a:ext>
            </a:extLst>
          </p:cNvPr>
          <p:cNvSpPr/>
          <p:nvPr/>
        </p:nvSpPr>
        <p:spPr>
          <a:xfrm>
            <a:off x="6906984" y="1262353"/>
            <a:ext cx="1119676" cy="86774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a:t>
            </a:r>
          </a:p>
          <a:p>
            <a:pPr algn="ctr"/>
            <a:r>
              <a:rPr lang="en-US" dirty="0"/>
              <a:t>Callout</a:t>
            </a:r>
          </a:p>
        </p:txBody>
      </p:sp>
      <p:cxnSp>
        <p:nvCxnSpPr>
          <p:cNvPr id="27" name="Straight Arrow Connector 26">
            <a:extLst>
              <a:ext uri="{FF2B5EF4-FFF2-40B4-BE49-F238E27FC236}">
                <a16:creationId xmlns:a16="http://schemas.microsoft.com/office/drawing/2014/main" id="{6E85DE59-1BAB-8BF7-F6F6-0BB649A0B659}"/>
              </a:ext>
            </a:extLst>
          </p:cNvPr>
          <p:cNvCxnSpPr>
            <a:stCxn id="12" idx="3"/>
            <a:endCxn id="25" idx="1"/>
          </p:cNvCxnSpPr>
          <p:nvPr/>
        </p:nvCxnSpPr>
        <p:spPr>
          <a:xfrm flipV="1">
            <a:off x="6536093" y="1696226"/>
            <a:ext cx="370891" cy="1"/>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86CDF83-D9E6-4ED9-4C39-F5EFDFE4F56F}"/>
              </a:ext>
            </a:extLst>
          </p:cNvPr>
          <p:cNvCxnSpPr>
            <a:stCxn id="25" idx="3"/>
            <a:endCxn id="19" idx="1"/>
          </p:cNvCxnSpPr>
          <p:nvPr/>
        </p:nvCxnSpPr>
        <p:spPr>
          <a:xfrm>
            <a:off x="8026660" y="1696226"/>
            <a:ext cx="370891" cy="5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CF70549F-925E-6520-195F-FD214476FAC2}"/>
              </a:ext>
            </a:extLst>
          </p:cNvPr>
          <p:cNvCxnSpPr>
            <a:cxnSpLocks/>
            <a:stCxn id="25" idx="2"/>
            <a:endCxn id="18" idx="0"/>
          </p:cNvCxnSpPr>
          <p:nvPr/>
        </p:nvCxnSpPr>
        <p:spPr>
          <a:xfrm rot="16200000" flipH="1">
            <a:off x="7185932" y="2410988"/>
            <a:ext cx="1121618" cy="5598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636C756D-152E-0506-B1C2-853286CC70B1}"/>
              </a:ext>
            </a:extLst>
          </p:cNvPr>
          <p:cNvSpPr/>
          <p:nvPr/>
        </p:nvSpPr>
        <p:spPr>
          <a:xfrm>
            <a:off x="10086392" y="4851913"/>
            <a:ext cx="1343608" cy="597148"/>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MIKE</a:t>
            </a:r>
          </a:p>
        </p:txBody>
      </p:sp>
      <p:cxnSp>
        <p:nvCxnSpPr>
          <p:cNvPr id="38" name="Connector: Elbow 37">
            <a:extLst>
              <a:ext uri="{FF2B5EF4-FFF2-40B4-BE49-F238E27FC236}">
                <a16:creationId xmlns:a16="http://schemas.microsoft.com/office/drawing/2014/main" id="{99FE0EA3-7F23-42CE-C854-20F45A7E43B0}"/>
              </a:ext>
            </a:extLst>
          </p:cNvPr>
          <p:cNvCxnSpPr>
            <a:stCxn id="36" idx="0"/>
            <a:endCxn id="18" idx="3"/>
          </p:cNvCxnSpPr>
          <p:nvPr/>
        </p:nvCxnSpPr>
        <p:spPr>
          <a:xfrm rot="16200000" flipV="1">
            <a:off x="9243141" y="3336857"/>
            <a:ext cx="1166323" cy="1863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1F98BCDC-3CD4-F66E-C435-AAB9F6A6A85B}"/>
              </a:ext>
            </a:extLst>
          </p:cNvPr>
          <p:cNvCxnSpPr>
            <a:stCxn id="12" idx="1"/>
            <a:endCxn id="7" idx="0"/>
          </p:cNvCxnSpPr>
          <p:nvPr/>
        </p:nvCxnSpPr>
        <p:spPr>
          <a:xfrm rot="10800000" flipV="1">
            <a:off x="4016828" y="1696226"/>
            <a:ext cx="989044" cy="16348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88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BDD7024-44B2-93A2-2218-9D3E68DB2715}"/>
              </a:ext>
            </a:extLst>
          </p:cNvPr>
          <p:cNvSpPr>
            <a:spLocks noGrp="1"/>
          </p:cNvSpPr>
          <p:nvPr>
            <p:ph type="body" sz="quarter" idx="18"/>
          </p:nvPr>
        </p:nvSpPr>
        <p:spPr/>
        <p:txBody>
          <a:bodyPr/>
          <a:lstStyle/>
          <a:p>
            <a:r>
              <a:rPr lang="en-US" sz="3600" dirty="0">
                <a:effectLst/>
                <a:latin typeface="Aptos" panose="020B0004020202020204" pitchFamily="34" charset="0"/>
                <a:ea typeface="Times New Roman" panose="02020603050405020304" pitchFamily="18" charset="0"/>
                <a:cs typeface="Aptos" panose="020B0004020202020204" pitchFamily="34" charset="0"/>
              </a:rPr>
              <a:t>Product Definition Assistance in FNO for DHI products</a:t>
            </a:r>
            <a:endParaRPr lang="en-US" dirty="0"/>
          </a:p>
        </p:txBody>
      </p:sp>
      <p:sp>
        <p:nvSpPr>
          <p:cNvPr id="6" name="Content Placeholder 5">
            <a:extLst>
              <a:ext uri="{FF2B5EF4-FFF2-40B4-BE49-F238E27FC236}">
                <a16:creationId xmlns:a16="http://schemas.microsoft.com/office/drawing/2014/main" id="{2F844E45-E785-7527-3B10-95703763219F}"/>
              </a:ext>
            </a:extLst>
          </p:cNvPr>
          <p:cNvSpPr>
            <a:spLocks noGrp="1"/>
          </p:cNvSpPr>
          <p:nvPr>
            <p:ph idx="1"/>
          </p:nvPr>
        </p:nvSpPr>
        <p:spPr/>
        <p:txBody>
          <a:bodyPr/>
          <a:lstStyle/>
          <a:p>
            <a:r>
              <a:rPr lang="en-US" dirty="0"/>
              <a:t>DHI will need to provide a list of all sellable items that can or have been sold during the legacy support window. (Estimated 5 years)</a:t>
            </a:r>
          </a:p>
          <a:p>
            <a:r>
              <a:rPr lang="en-US" dirty="0"/>
              <a:t>DHI will need to provide a table associating the sellable products to specific “feature” names that would appear in the license file.</a:t>
            </a:r>
          </a:p>
          <a:p>
            <a:r>
              <a:rPr lang="en-US" dirty="0"/>
              <a:t>DHI will need to provide a table of part numbers (SKU’s) that associate to these sellable products.</a:t>
            </a:r>
          </a:p>
          <a:p>
            <a:r>
              <a:rPr lang="en-US" dirty="0"/>
              <a:t>DHI will need to provide a representative sample of license files for these products</a:t>
            </a:r>
          </a:p>
          <a:p>
            <a:endParaRPr lang="en-US" dirty="0"/>
          </a:p>
        </p:txBody>
      </p:sp>
    </p:spTree>
    <p:extLst>
      <p:ext uri="{BB962C8B-B14F-4D97-AF65-F5344CB8AC3E}">
        <p14:creationId xmlns:p14="http://schemas.microsoft.com/office/powerpoint/2010/main" val="58626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11BA7-DB11-5A4B-2200-12FFC27D1CF1}"/>
              </a:ext>
            </a:extLst>
          </p:cNvPr>
          <p:cNvSpPr>
            <a:spLocks noGrp="1"/>
          </p:cNvSpPr>
          <p:nvPr>
            <p:ph type="body" sz="quarter" idx="18"/>
          </p:nvPr>
        </p:nvSpPr>
        <p:spPr/>
        <p:txBody>
          <a:bodyPr/>
          <a:lstStyle/>
          <a:p>
            <a:r>
              <a:rPr lang="en-US" dirty="0"/>
              <a:t>Entitlement Data Migration</a:t>
            </a:r>
          </a:p>
        </p:txBody>
      </p:sp>
      <p:sp>
        <p:nvSpPr>
          <p:cNvPr id="3" name="Content Placeholder 2">
            <a:extLst>
              <a:ext uri="{FF2B5EF4-FFF2-40B4-BE49-F238E27FC236}">
                <a16:creationId xmlns:a16="http://schemas.microsoft.com/office/drawing/2014/main" id="{CEF35380-CD0C-9540-7E5B-619D92552FF9}"/>
              </a:ext>
            </a:extLst>
          </p:cNvPr>
          <p:cNvSpPr>
            <a:spLocks noGrp="1"/>
          </p:cNvSpPr>
          <p:nvPr>
            <p:ph idx="1"/>
          </p:nvPr>
        </p:nvSpPr>
        <p:spPr/>
        <p:txBody>
          <a:bodyPr/>
          <a:lstStyle/>
          <a:p>
            <a:r>
              <a:rPr lang="en-US" dirty="0"/>
              <a:t>DECISION – DHI will need to define the window of time from which entitlement data will still be relevant for product and support renewals once the system of record used during renewals is FNO.</a:t>
            </a:r>
          </a:p>
          <a:p>
            <a:r>
              <a:rPr lang="en-US" dirty="0"/>
              <a:t>DHI will need to provide an export of these orders/entitlements</a:t>
            </a:r>
          </a:p>
          <a:p>
            <a:pPr lvl="1"/>
            <a:r>
              <a:rPr lang="en-US" dirty="0"/>
              <a:t>Specifics around formatting of this data will be part of the project</a:t>
            </a:r>
          </a:p>
        </p:txBody>
      </p:sp>
    </p:spTree>
    <p:extLst>
      <p:ext uri="{BB962C8B-B14F-4D97-AF65-F5344CB8AC3E}">
        <p14:creationId xmlns:p14="http://schemas.microsoft.com/office/powerpoint/2010/main" val="74930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0D45E-65FA-E6AF-3BCD-687FB0023BA0}"/>
              </a:ext>
            </a:extLst>
          </p:cNvPr>
          <p:cNvSpPr>
            <a:spLocks noGrp="1"/>
          </p:cNvSpPr>
          <p:nvPr>
            <p:ph type="body" sz="quarter" idx="18"/>
          </p:nvPr>
        </p:nvSpPr>
        <p:spPr/>
        <p:txBody>
          <a:bodyPr/>
          <a:lstStyle/>
          <a:p>
            <a:r>
              <a:rPr lang="en-US" dirty="0"/>
              <a:t>Integration Assistance from Maconomy to FNO</a:t>
            </a:r>
          </a:p>
          <a:p>
            <a:endParaRPr lang="en-US" dirty="0"/>
          </a:p>
        </p:txBody>
      </p:sp>
      <p:sp>
        <p:nvSpPr>
          <p:cNvPr id="3" name="Content Placeholder 2">
            <a:extLst>
              <a:ext uri="{FF2B5EF4-FFF2-40B4-BE49-F238E27FC236}">
                <a16:creationId xmlns:a16="http://schemas.microsoft.com/office/drawing/2014/main" id="{C067DCA2-367D-A808-4013-A5BC6A75A151}"/>
              </a:ext>
            </a:extLst>
          </p:cNvPr>
          <p:cNvSpPr>
            <a:spLocks noGrp="1"/>
          </p:cNvSpPr>
          <p:nvPr>
            <p:ph idx="1"/>
          </p:nvPr>
        </p:nvSpPr>
        <p:spPr/>
        <p:txBody>
          <a:bodyPr/>
          <a:lstStyle/>
          <a:p>
            <a:r>
              <a:rPr lang="en-US" dirty="0"/>
              <a:t>ASSUMPTION – DHI will use existing in-house resources to integrate Maconomy with FNO</a:t>
            </a:r>
          </a:p>
          <a:p>
            <a:r>
              <a:rPr lang="en-US" dirty="0"/>
              <a:t>DHI to focus on Maconomy side</a:t>
            </a:r>
          </a:p>
          <a:p>
            <a:r>
              <a:rPr lang="en-US" dirty="0"/>
              <a:t>Revenera to focus on FNO side</a:t>
            </a:r>
          </a:p>
          <a:p>
            <a:r>
              <a:rPr lang="en-US" dirty="0"/>
              <a:t>Modular to facilitate any future move away from Maconomy</a:t>
            </a:r>
          </a:p>
          <a:p>
            <a:r>
              <a:rPr lang="en-US" dirty="0"/>
              <a:t>Alpha needs to be complete by end of April 2025</a:t>
            </a:r>
          </a:p>
          <a:p>
            <a:r>
              <a:rPr lang="en-US" dirty="0"/>
              <a:t>Anticipate only testing &amp; minor fixes June-July </a:t>
            </a:r>
          </a:p>
        </p:txBody>
      </p:sp>
    </p:spTree>
    <p:extLst>
      <p:ext uri="{BB962C8B-B14F-4D97-AF65-F5344CB8AC3E}">
        <p14:creationId xmlns:p14="http://schemas.microsoft.com/office/powerpoint/2010/main" val="164171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E8BBB-2914-F746-8D35-24F8C58B58B4}"/>
              </a:ext>
            </a:extLst>
          </p:cNvPr>
          <p:cNvSpPr>
            <a:spLocks noGrp="1"/>
          </p:cNvSpPr>
          <p:nvPr>
            <p:ph type="body" sz="quarter" idx="18"/>
          </p:nvPr>
        </p:nvSpPr>
        <p:spPr/>
        <p:txBody>
          <a:bodyPr/>
          <a:lstStyle/>
          <a:p>
            <a:r>
              <a:rPr lang="en-US" dirty="0"/>
              <a:t>License Key File Generation</a:t>
            </a:r>
          </a:p>
        </p:txBody>
      </p:sp>
      <p:sp>
        <p:nvSpPr>
          <p:cNvPr id="3" name="Content Placeholder 2">
            <a:extLst>
              <a:ext uri="{FF2B5EF4-FFF2-40B4-BE49-F238E27FC236}">
                <a16:creationId xmlns:a16="http://schemas.microsoft.com/office/drawing/2014/main" id="{736F13A9-C90C-7F37-8869-BA3090DE6784}"/>
              </a:ext>
            </a:extLst>
          </p:cNvPr>
          <p:cNvSpPr>
            <a:spLocks noGrp="1"/>
          </p:cNvSpPr>
          <p:nvPr>
            <p:ph idx="1"/>
          </p:nvPr>
        </p:nvSpPr>
        <p:spPr/>
        <p:txBody>
          <a:bodyPr/>
          <a:lstStyle/>
          <a:p>
            <a:r>
              <a:rPr lang="en-US" dirty="0"/>
              <a:t>ASSUMPTION – Revenera to host </a:t>
            </a:r>
            <a:r>
              <a:rPr lang="en-US" u="sng" dirty="0"/>
              <a:t>key generator</a:t>
            </a:r>
            <a:r>
              <a:rPr lang="en-US" dirty="0"/>
              <a:t> in production</a:t>
            </a:r>
          </a:p>
          <a:p>
            <a:r>
              <a:rPr lang="en-US" dirty="0"/>
              <a:t>Java Call-Out to be coded by Revenera based on information from DHI</a:t>
            </a:r>
          </a:p>
          <a:p>
            <a:r>
              <a:rPr lang="en-US" dirty="0"/>
              <a:t>DHI to provide license signing application details</a:t>
            </a:r>
          </a:p>
          <a:p>
            <a:r>
              <a:rPr lang="en-US" dirty="0"/>
              <a:t>Prototype completion target end of Q1 2025</a:t>
            </a:r>
          </a:p>
        </p:txBody>
      </p:sp>
    </p:spTree>
    <p:extLst>
      <p:ext uri="{BB962C8B-B14F-4D97-AF65-F5344CB8AC3E}">
        <p14:creationId xmlns:p14="http://schemas.microsoft.com/office/powerpoint/2010/main" val="3690840851"/>
      </p:ext>
    </p:extLst>
  </p:cSld>
  <p:clrMapOvr>
    <a:masterClrMapping/>
  </p:clrMapOvr>
</p:sld>
</file>

<file path=ppt/theme/theme1.xml><?xml version="1.0" encoding="utf-8"?>
<a:theme xmlns:a="http://schemas.openxmlformats.org/drawingml/2006/main" name="Revenera_Presentation_Template">
  <a:themeElements>
    <a:clrScheme name="Dory">
      <a:dk1>
        <a:srgbClr val="323E48"/>
      </a:dk1>
      <a:lt1>
        <a:srgbClr val="FEFFFF"/>
      </a:lt1>
      <a:dk2>
        <a:srgbClr val="000000"/>
      </a:dk2>
      <a:lt2>
        <a:srgbClr val="89EE46"/>
      </a:lt2>
      <a:accent1>
        <a:srgbClr val="1ED65F"/>
      </a:accent1>
      <a:accent2>
        <a:srgbClr val="89EE46"/>
      </a:accent2>
      <a:accent3>
        <a:srgbClr val="323E48"/>
      </a:accent3>
      <a:accent4>
        <a:srgbClr val="BB2FE5"/>
      </a:accent4>
      <a:accent5>
        <a:srgbClr val="5A23FF"/>
      </a:accent5>
      <a:accent6>
        <a:srgbClr val="969696"/>
      </a:accent6>
      <a:hlink>
        <a:srgbClr val="FEFFFF"/>
      </a:hlink>
      <a:folHlink>
        <a:srgbClr val="BB2FE5"/>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enera_Presentation_Template" id="{50B1CFC0-8EE7-4782-B79B-B4FD20EAFE5D}" vid="{B5A110D7-84C1-416A-A656-63E979592056}"/>
    </a:ext>
  </a:extLst>
</a:theme>
</file>

<file path=ppt/theme/theme2.xml><?xml version="1.0" encoding="utf-8"?>
<a:theme xmlns:a="http://schemas.openxmlformats.org/drawingml/2006/main" name="FXwhite-slide">
  <a:themeElements>
    <a:clrScheme name="Flexera">
      <a:dk1>
        <a:srgbClr val="00A1DE"/>
      </a:dk1>
      <a:lt1>
        <a:srgbClr val="FFFFFF"/>
      </a:lt1>
      <a:dk2>
        <a:srgbClr val="00549F"/>
      </a:dk2>
      <a:lt2>
        <a:srgbClr val="D5D2CA"/>
      </a:lt2>
      <a:accent1>
        <a:srgbClr val="69BE28"/>
      </a:accent1>
      <a:accent2>
        <a:srgbClr val="E17000"/>
      </a:accent2>
      <a:accent3>
        <a:srgbClr val="333333"/>
      </a:accent3>
      <a:accent4>
        <a:srgbClr val="999999"/>
      </a:accent4>
      <a:accent5>
        <a:srgbClr val="ECC200"/>
      </a:accent5>
      <a:accent6>
        <a:srgbClr val="999999"/>
      </a:accent6>
      <a:hlink>
        <a:srgbClr val="E17000"/>
      </a:hlink>
      <a:folHlink>
        <a:srgbClr val="00549F"/>
      </a:folHlink>
    </a:clrScheme>
    <a:fontScheme name="Flexera">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BEE8FD7-812C-4680-9083-25D7622851B0}" vid="{390A7091-65C0-4FBC-A457-D08835A9731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A21D8AEDD2594181EECA24959769D0" ma:contentTypeVersion="20" ma:contentTypeDescription="Create a new document." ma:contentTypeScope="" ma:versionID="c543a8863a758a6b95dea86b07b85023">
  <xsd:schema xmlns:xsd="http://www.w3.org/2001/XMLSchema" xmlns:xs="http://www.w3.org/2001/XMLSchema" xmlns:p="http://schemas.microsoft.com/office/2006/metadata/properties" xmlns:ns2="f6efd0e4-d795-449b-83b5-c2333aa33562" xmlns:ns3="11ab0410-2b9e-4f27-bbda-d335140536e3" targetNamespace="http://schemas.microsoft.com/office/2006/metadata/properties" ma:root="true" ma:fieldsID="bd2d7b5032e30af64eb7b03db79e9f2d" ns2:_="" ns3:_="">
    <xsd:import namespace="f6efd0e4-d795-449b-83b5-c2333aa33562"/>
    <xsd:import namespace="11ab0410-2b9e-4f27-bbda-d335140536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Location"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fd0e4-d795-449b-83b5-c2333aa335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925ddd8-0791-4875-be82-e73a0bff744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1ab0410-2b9e-4f27-bbda-d335140536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47ec630a-eff9-4fe7-b6e8-a11e950934e1}" ma:internalName="TaxCatchAll" ma:showField="CatchAllData" ma:web="11ab0410-2b9e-4f27-bbda-d335140536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4360E2-39D5-4607-984B-5C1253BDE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efd0e4-d795-449b-83b5-c2333aa33562"/>
    <ds:schemaRef ds:uri="11ab0410-2b9e-4f27-bbda-d335140536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00AC4D-AC35-4DF6-8D01-FCC85855EA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Revenera_Presentation_Template</Template>
  <TotalTime>5835</TotalTime>
  <Words>1074</Words>
  <Application>Microsoft Office PowerPoint</Application>
  <PresentationFormat>Widescreen</PresentationFormat>
  <Paragraphs>241</Paragraphs>
  <Slides>18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Aptos</vt:lpstr>
      <vt:lpstr>Arial</vt:lpstr>
      <vt:lpstr>Bi osans</vt:lpstr>
      <vt:lpstr>Bio sans</vt:lpstr>
      <vt:lpstr>Calibri</vt:lpstr>
      <vt:lpstr>Calibri Light</vt:lpstr>
      <vt:lpstr>Courier New</vt:lpstr>
      <vt:lpstr>Source Sans Pro</vt:lpstr>
      <vt:lpstr>Source Sans Pro Semibold</vt:lpstr>
      <vt:lpstr>Symbol</vt:lpstr>
      <vt:lpstr>Wingdings</vt:lpstr>
      <vt:lpstr>Revenera_Presentation_Template</vt:lpstr>
      <vt:lpstr>FXwhite-slide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Jensen</dc:creator>
  <cp:lastModifiedBy>Eric Jensen</cp:lastModifiedBy>
  <cp:revision>191</cp:revision>
  <dcterms:created xsi:type="dcterms:W3CDTF">2021-09-29T06:41:18Z</dcterms:created>
  <dcterms:modified xsi:type="dcterms:W3CDTF">2024-11-15T00:14:03Z</dcterms:modified>
</cp:coreProperties>
</file>