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5FC"/>
    <a:srgbClr val="1FA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data.go.kr/data/15048999/fileData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di.re.kr/khome/main/announce/selectBroadAnnounceForm.do?selectTp=0&amp;board_sq_no=3&amp;article_sq_no=34905" TargetMode="External"/><Relationship Id="rId5" Type="http://schemas.openxmlformats.org/officeDocument/2006/relationships/hyperlink" Target="https://www.moe.go.kr/boardCnts/viewRenew.do?boardID=294&amp;boardSeq=90188&amp;lev=0&amp;searchType=null&amp;statusYN=W&amp;page=1&amp;s=moe&amp;m=020402&amp;opType=N" TargetMode="External"/><Relationship Id="rId4" Type="http://schemas.openxmlformats.org/officeDocument/2006/relationships/hyperlink" Target="https://news.nate.com/view/20220401n222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291443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211669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404" y="609087"/>
            <a:ext cx="28447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600" dirty="0"/>
              <a:t>2023</a:t>
            </a:r>
            <a:r>
              <a:rPr lang="ko-KR" altLang="en-US" sz="1600" dirty="0"/>
              <a:t>년 현재 다양한 학과의 통폐합이 진행되고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600" dirty="0"/>
              <a:t>. </a:t>
            </a:r>
            <a:r>
              <a:rPr lang="en-US" altLang="ko-KR" sz="1200" dirty="0"/>
              <a:t>		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19999" y="646331"/>
            <a:ext cx="2797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/>
          </a:p>
          <a:p>
            <a:r>
              <a:rPr lang="ko-KR" altLang="en-US" sz="1600" dirty="0"/>
              <a:t>계열별로 분류하여 비교하면서 계열의 현 상황을 분석해보고 이를 바탕으로 계열별 미래 상황을 예측해 본다</a:t>
            </a:r>
            <a:r>
              <a:rPr lang="en-US" altLang="ko-KR" sz="16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365658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49" y="4797770"/>
            <a:ext cx="5925377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211669"/>
            <a:ext cx="662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4"/>
              </a:rPr>
              <a:t>1:</a:t>
            </a:r>
          </a:p>
          <a:p>
            <a:r>
              <a:rPr lang="en-US" altLang="ko-KR" sz="900" dirty="0">
                <a:hlinkClick r:id="rId4"/>
              </a:rPr>
              <a:t>https://news.nate.com/view/20220401n22281</a:t>
            </a:r>
            <a:endParaRPr lang="en-US" altLang="ko-KR" sz="900" dirty="0"/>
          </a:p>
          <a:p>
            <a:r>
              <a:rPr lang="en-US" altLang="ko-KR" sz="900" dirty="0"/>
              <a:t>2:</a:t>
            </a:r>
          </a:p>
          <a:p>
            <a:r>
              <a:rPr lang="en-US" altLang="ko-KR" sz="900" dirty="0"/>
              <a:t>https://news.mt.co.kr/mtview.php?no=2014041010113327536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7048" y="609087"/>
            <a:ext cx="2388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dirty="0"/>
              <a:t>계열은 </a:t>
            </a:r>
            <a:r>
              <a:rPr lang="en-US" altLang="ko-KR" sz="1600" dirty="0"/>
              <a:t>7</a:t>
            </a:r>
            <a:r>
              <a:rPr lang="ko-KR" altLang="en-US" sz="1600" dirty="0"/>
              <a:t>개로 분류한다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공학계열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인문계열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예체능계열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사회계열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 err="1"/>
              <a:t>의약계열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교육계열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자연계열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1051" y="3309917"/>
            <a:ext cx="3424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050" dirty="0"/>
              <a:t>고등교육기관 졸업자 </a:t>
            </a:r>
            <a:r>
              <a:rPr lang="ko-KR" altLang="en-US" sz="1050" dirty="0" err="1"/>
              <a:t>취업통계</a:t>
            </a:r>
            <a:endParaRPr lang="en-US" altLang="ko-KR" sz="1050" dirty="0"/>
          </a:p>
          <a:p>
            <a:r>
              <a:rPr lang="en-US" altLang="ko-KR" sz="1050" dirty="0">
                <a:hlinkClick r:id="rId5"/>
              </a:rPr>
              <a:t>https://www.moe.go.kr/boardCnts/viewRenew.do?boardID=294&amp;boardSeq=90188&amp;lev=0&amp;searchType=null&amp;statusYN=W&amp;page=1&amp;s=moe&amp;m=020402&amp;opType=N</a:t>
            </a:r>
            <a:endParaRPr lang="en-US" altLang="ko-KR" sz="1050" dirty="0"/>
          </a:p>
          <a:p>
            <a:r>
              <a:rPr lang="en-US" altLang="ko-KR" sz="1050" dirty="0">
                <a:hlinkClick r:id="rId6"/>
              </a:rPr>
              <a:t>https://www.kedi.re.kr/khome/main/announce/selectBroadAnnounceForm.do?selectTp=0&amp;board_sq_no=3&amp;article_sq_no=34905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창업진흥원</a:t>
            </a:r>
            <a:r>
              <a:rPr lang="en-US" altLang="ko-KR" sz="1050" dirty="0"/>
              <a:t> </a:t>
            </a:r>
            <a:r>
              <a:rPr lang="ko-KR" altLang="en-US" sz="1050" dirty="0"/>
              <a:t>창업기업 창업자의 </a:t>
            </a:r>
            <a:r>
              <a:rPr lang="ko-KR" altLang="en-US" sz="1050" dirty="0" err="1"/>
              <a:t>전공정보</a:t>
            </a:r>
            <a:endParaRPr lang="en-US" altLang="ko-KR" sz="1050" dirty="0"/>
          </a:p>
          <a:p>
            <a:r>
              <a:rPr lang="en-US" altLang="ko-KR" sz="1050" dirty="0">
                <a:hlinkClick r:id="rId7"/>
              </a:rPr>
              <a:t>https://www.data.go.kr/data/15048999/fileData.do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한국교육개발원</a:t>
            </a:r>
            <a:r>
              <a:rPr lang="en-US" altLang="ko-KR" sz="1050" dirty="0"/>
              <a:t>_</a:t>
            </a:r>
            <a:r>
              <a:rPr lang="ko-KR" altLang="en-US" sz="1050" dirty="0"/>
              <a:t>대학별 학과별 모집인원 및 졸업자 현황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https://www.data.go.kr/data/15053809/fileData.do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26404" y="245552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동기</a:t>
            </a:r>
            <a:r>
              <a:rPr lang="ko-KR" altLang="en-US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altLang="ko-KR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9999" y="2455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  <a:endParaRPr lang="en-US" altLang="ko-KR" sz="2400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27048" y="24555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분류</a:t>
            </a:r>
            <a:endParaRPr lang="en-US" altLang="ko-KR" sz="2400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67603" y="304052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사용한 데이터</a:t>
            </a:r>
            <a:endParaRPr lang="en-US" altLang="ko-KR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3D94FC-C641-E560-0E05-6DD9599A358E}"/>
              </a:ext>
            </a:extLst>
          </p:cNvPr>
          <p:cNvSpPr/>
          <p:nvPr/>
        </p:nvSpPr>
        <p:spPr>
          <a:xfrm>
            <a:off x="0" y="152400"/>
            <a:ext cx="12192000" cy="6858000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10214" y="42789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710214" y="1225118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3A10147-8368-5FF5-CD2C-73D2532E5EF8}"/>
              </a:ext>
            </a:extLst>
          </p:cNvPr>
          <p:cNvSpPr/>
          <p:nvPr/>
        </p:nvSpPr>
        <p:spPr>
          <a:xfrm>
            <a:off x="3462291" y="1433744"/>
            <a:ext cx="843379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4653379" y="1225118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8422689" y="1211802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7208267-6387-08C2-BD4F-48BA68FC419F}"/>
              </a:ext>
            </a:extLst>
          </p:cNvPr>
          <p:cNvSpPr/>
          <p:nvPr/>
        </p:nvSpPr>
        <p:spPr>
          <a:xfrm>
            <a:off x="7239369" y="1433744"/>
            <a:ext cx="843379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710214" y="2937272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9997DB-6AC3-C98D-6B54-2B513BC9906E}"/>
              </a:ext>
            </a:extLst>
          </p:cNvPr>
          <p:cNvSpPr/>
          <p:nvPr/>
        </p:nvSpPr>
        <p:spPr>
          <a:xfrm>
            <a:off x="7721352" y="3998877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EF442-F686-0366-D136-0C7C525F8ACE}"/>
              </a:ext>
            </a:extLst>
          </p:cNvPr>
          <p:cNvSpPr/>
          <p:nvPr/>
        </p:nvSpPr>
        <p:spPr>
          <a:xfrm>
            <a:off x="421684" y="3998875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DF9946-B36E-09B0-E52A-D36F5FDC649C}"/>
              </a:ext>
            </a:extLst>
          </p:cNvPr>
          <p:cNvSpPr/>
          <p:nvPr/>
        </p:nvSpPr>
        <p:spPr>
          <a:xfrm>
            <a:off x="4071518" y="3998875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843374" y="339673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4304188" y="3396734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8049086" y="339673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277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11</cp:revision>
  <dcterms:created xsi:type="dcterms:W3CDTF">2023-06-11T02:32:20Z</dcterms:created>
  <dcterms:modified xsi:type="dcterms:W3CDTF">2023-06-19T13:08:04Z</dcterms:modified>
</cp:coreProperties>
</file>