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1E4"/>
    <a:srgbClr val="E8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 autoAdjust="0"/>
    <p:restoredTop sz="94660"/>
  </p:normalViewPr>
  <p:slideViewPr>
    <p:cSldViewPr snapToGrid="0">
      <p:cViewPr>
        <p:scale>
          <a:sx n="66" d="100"/>
          <a:sy n="66" d="100"/>
        </p:scale>
        <p:origin x="147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data.go.kr/data/15048999/fileData.d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di.re.kr/khome/main/announce/selectBroadAnnounceForm.do?selectTp=0&amp;board_sq_no=3&amp;article_sq_no=34905" TargetMode="External"/><Relationship Id="rId5" Type="http://schemas.openxmlformats.org/officeDocument/2006/relationships/hyperlink" Target="https://www.moe.go.kr/boardCnts/viewRenew.do?boardID=294&amp;boardSeq=90188&amp;lev=0&amp;searchType=null&amp;statusYN=W&amp;page=1&amp;s=moe&amp;m=020402&amp;opType=N" TargetMode="External"/><Relationship Id="rId4" Type="http://schemas.openxmlformats.org/officeDocument/2006/relationships/hyperlink" Target="https://news.nate.com/view/20220401n222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7" name="직사각형 6"/>
          <p:cNvSpPr/>
          <p:nvPr/>
        </p:nvSpPr>
        <p:spPr>
          <a:xfrm>
            <a:off x="885371" y="1399766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대학교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Freeform 5"/>
          <p:cNvSpPr/>
          <p:nvPr/>
        </p:nvSpPr>
        <p:spPr>
          <a:xfrm>
            <a:off x="6774543" y="2291443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6211669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" y="897958"/>
            <a:ext cx="3128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2023</a:t>
            </a:r>
            <a:r>
              <a:rPr lang="ko-KR" altLang="en-US" sz="1200" dirty="0" smtClean="0"/>
              <a:t>년 현재 다양한 학과의 통폐합이 진행되고 있다</a:t>
            </a:r>
            <a:r>
              <a:rPr lang="en-US" altLang="ko-KR" sz="1200" dirty="0" smtClean="0"/>
              <a:t>.</a:t>
            </a:r>
            <a:r>
              <a:rPr lang="en-US" altLang="ko-KR" sz="1200" baseline="30000" dirty="0" smtClean="0"/>
              <a:t>1)</a:t>
            </a:r>
            <a:r>
              <a:rPr lang="en-US" altLang="ko-KR" sz="1200" baseline="30000" dirty="0" err="1" smtClean="0"/>
              <a:t>aaaaaa</a:t>
            </a:r>
            <a:r>
              <a:rPr lang="ko-KR" altLang="en-US" sz="1200" baseline="30000" dirty="0" smtClean="0"/>
              <a:t>기사</a:t>
            </a:r>
            <a:endParaRPr lang="en-US" altLang="ko-KR" sz="1200" dirty="0"/>
          </a:p>
          <a:p>
            <a:r>
              <a:rPr lang="ko-KR" altLang="en-US" sz="1200" dirty="0" smtClean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200" dirty="0" smtClean="0"/>
              <a:t>. 		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16188" y="744070"/>
            <a:ext cx="299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r>
              <a:rPr lang="ko-KR" altLang="en-US" sz="1200" dirty="0" smtClean="0"/>
              <a:t>계열별로 취업률과 </a:t>
            </a:r>
            <a:r>
              <a:rPr lang="ko-KR" altLang="en-US" sz="1200" dirty="0" err="1" smtClean="0"/>
              <a:t>창업률을</a:t>
            </a:r>
            <a:r>
              <a:rPr lang="ko-KR" altLang="en-US" sz="1200" dirty="0" smtClean="0"/>
              <a:t> 구분해 비교하면서 계열의 현 상황을 분석해보고 이를 바탕으로 계열별 미래 상황을 예측해 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2" y="3758184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34" y="4947149"/>
            <a:ext cx="5925377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211669"/>
            <a:ext cx="662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hlinkClick r:id="rId4"/>
              </a:rPr>
              <a:t>1:</a:t>
            </a:r>
          </a:p>
          <a:p>
            <a:r>
              <a:rPr lang="en-US" altLang="ko-KR" sz="900" dirty="0" smtClean="0">
                <a:hlinkClick r:id="rId4"/>
              </a:rPr>
              <a:t>https://news.nate.com/view/20220401n22281</a:t>
            </a:r>
            <a:endParaRPr lang="en-US" altLang="ko-KR" sz="900" dirty="0" smtClean="0"/>
          </a:p>
          <a:p>
            <a:r>
              <a:rPr lang="en-US" altLang="ko-KR" sz="900" dirty="0" smtClean="0"/>
              <a:t>2:</a:t>
            </a:r>
          </a:p>
          <a:p>
            <a:r>
              <a:rPr lang="en-US" altLang="ko-KR" sz="900" dirty="0" smtClean="0"/>
              <a:t>https://news.mt.co.kr/mtview.php?no=2014041010113327536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3788" y="744070"/>
            <a:ext cx="2388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r>
              <a:rPr lang="ko-KR" altLang="en-US" sz="1200" dirty="0" smtClean="0"/>
              <a:t>계열은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개로 구분한다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공학계열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인문계열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예체능계열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사회계열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의약계열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인문계열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자연계열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19863" y="2426017"/>
            <a:ext cx="3424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ko-KR" altLang="en-US" sz="1200" dirty="0"/>
              <a:t>고등교육기관 졸업자 </a:t>
            </a:r>
            <a:r>
              <a:rPr lang="ko-KR" altLang="en-US" sz="1200" dirty="0" err="1" smtClean="0"/>
              <a:t>취업통계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5"/>
              </a:rPr>
              <a:t>https://www.moe.go.kr/boardCnts/viewRenew.do?boardID=294&amp;boardSeq=90188&amp;lev=0&amp;searchType=null&amp;statusYN=W&amp;page=1&amp;s=moe&amp;m=020402&amp;opType=N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6"/>
              </a:rPr>
              <a:t>https://www.kedi.re.kr/khome/main/announce/selectBroadAnnounceForm.do?selectTp=0&amp;board_sq_no=3&amp;article_sq_no=34905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창업진흥원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창업기업 창업자의 </a:t>
            </a:r>
            <a:r>
              <a:rPr lang="ko-KR" altLang="en-US" sz="1200" dirty="0" err="1" smtClean="0"/>
              <a:t>전공정보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7"/>
              </a:rPr>
              <a:t>https://www.data.go.kr/data/15048999/fileData.do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한국교육개발원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대학별 학과별 모집인원 및 졸업자 </a:t>
            </a:r>
            <a:r>
              <a:rPr lang="ko-KR" altLang="en-US" sz="1200" dirty="0" smtClean="0"/>
              <a:t>현황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https://www.data.go.kr/data/15053809/fileData.do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21956" y="403106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동기</a:t>
            </a:r>
            <a:r>
              <a:rPr lang="ko-KR" altLang="en-US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altLang="ko-KR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35450" y="1658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  <a:endParaRPr lang="en-US" altLang="ko-KR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726" y="4985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en-US" altLang="ko-KR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3788" y="308582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사용한 데이터</a:t>
            </a:r>
            <a:endParaRPr lang="en-US" altLang="ko-KR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108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2023-06-11T02:32:20Z</dcterms:created>
  <dcterms:modified xsi:type="dcterms:W3CDTF">2023-06-18T03:01:13Z</dcterms:modified>
</cp:coreProperties>
</file>