
<file path=[Content_Types].xml><?xml version="1.0" encoding="utf-8"?>
<Types xmlns="http://schemas.openxmlformats.org/package/2006/content-types">
  <Default Extension="jfif" ContentType="image/jpeg"/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2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5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4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4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DFAD-4518-4437-A49D-00D9BAEF355F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260A-16F3-4B29-9AF2-84EE8A9A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5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" y="703450"/>
            <a:ext cx="2495123" cy="2495123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63" y="3979100"/>
            <a:ext cx="2443640" cy="243294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19" y="858017"/>
            <a:ext cx="3284149" cy="2185988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" y="4165600"/>
            <a:ext cx="1872615" cy="210629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6"/>
          <a:stretch>
            <a:fillRect/>
          </a:stretch>
        </p:blipFill>
        <p:spPr>
          <a:xfrm>
            <a:off x="3132035" y="4142422"/>
            <a:ext cx="2179955" cy="2152650"/>
          </a:xfrm>
          <a:prstGeom prst="rect">
            <a:avLst/>
          </a:prstGeom>
        </p:spPr>
      </p:pic>
      <p:pic>
        <p:nvPicPr>
          <p:cNvPr id="9" name="그림 8" descr="C:\Users\User\AppData\Local\Microsoft\Windows\INetCache\Content.Word\금영화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119245"/>
            <a:ext cx="211328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C:\Users\User\Downloads\프림로즈찐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32" y="612697"/>
            <a:ext cx="3647868" cy="2585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90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홍석진/연구원/Vision SW Unit(seokjin.hong@lge.com)</dc:creator>
  <cp:lastModifiedBy>홍석진/연구원/Vision SW Unit(seokjin.hong@lge.com)</cp:lastModifiedBy>
  <cp:revision>1</cp:revision>
  <dcterms:created xsi:type="dcterms:W3CDTF">2025-07-08T04:49:36Z</dcterms:created>
  <dcterms:modified xsi:type="dcterms:W3CDTF">2025-07-08T04:49:57Z</dcterms:modified>
</cp:coreProperties>
</file>