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0" r:id="rId5"/>
    <p:sldId id="271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595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dustn66_&amp;logNo=220733020724&amp;proxyReferer=https%3A%2F%2Fwww.google.com%2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https://m.blog.naver.com/PostView.nhn?blogId=dustn66_&amp;logNo=220733020724&amp;proxyReferer=https%3A%2F%2Fwww.google.com%2F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1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DE40-181E-4C8C-B5F3-CE9FC6BD649E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1B863-D2BD-4C61-9653-E77A931A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9845-78A7-492D-99C7-762DFE0DE946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34E5-2E4B-4446-9026-764435A86229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757A-E143-4BAE-8690-7A172021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16C5-8CBB-418A-9769-D6F1CFD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2CD8-8055-4089-B45B-85EEA88992D4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BDEB-EDE5-466E-9007-6ACEFE8B5251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2377-24BC-4D7A-9895-CBDC6A418DE6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7D5-4FDA-4C83-A770-0E79630E1E5C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0FC-B0A7-4D93-9C83-EA72411F93AE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0EA1-A9F2-4426-9DB8-D17EDA7F0A82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18B-2C2A-4914-9440-8FF605880C83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87E6-EA90-446E-BBC6-DDB3852FB28B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9CC1-C2E7-4A3A-A0B3-1893900C7297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685A7-8238-4FAB-8FE2-E631DF15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/>
          <a:lstStyle/>
          <a:p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캡스톤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디자인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ERP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Semi-Colon</a:t>
            </a: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201611035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장연수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201710973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장혜진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9531FD5-A02D-4A50-8E3C-8F218575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마인드맵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선정된 상품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추후</a:t>
            </a:r>
            <a:r>
              <a:rPr lang="en-US" altLang="ko-KR" sz="4400" dirty="0"/>
              <a:t> </a:t>
            </a:r>
            <a:r>
              <a:rPr lang="ko-KR" altLang="en-US" sz="4400" dirty="0"/>
              <a:t>일정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프로젝트 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C62AA6-27EA-4588-9626-70246D68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75" y="1296652"/>
            <a:ext cx="9192446" cy="5320145"/>
          </a:xfrm>
          <a:prstGeom prst="rect">
            <a:avLst/>
          </a:prstGeom>
          <a:solidFill>
            <a:srgbClr val="F0F5F8"/>
          </a:solidFill>
        </p:spPr>
      </p:pic>
    </p:spTree>
    <p:extLst>
      <p:ext uri="{BB962C8B-B14F-4D97-AF65-F5344CB8AC3E}">
        <p14:creationId xmlns:p14="http://schemas.microsoft.com/office/powerpoint/2010/main" val="13288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선정된 상품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C95D07-5AB6-4B5C-8E1F-55DDF818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가전 </a:t>
            </a:r>
            <a:r>
              <a:rPr lang="en-US" altLang="ko-KR" dirty="0"/>
              <a:t>( </a:t>
            </a:r>
            <a:r>
              <a:rPr lang="ko-KR" altLang="en-US" dirty="0"/>
              <a:t>반도체</a:t>
            </a:r>
            <a:r>
              <a:rPr lang="en-US" altLang="ko-KR" dirty="0"/>
              <a:t> )</a:t>
            </a:r>
          </a:p>
          <a:p>
            <a:pPr lvl="1">
              <a:lnSpc>
                <a:spcPct val="125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dirty="0"/>
              <a:t>공정 중</a:t>
            </a:r>
            <a:r>
              <a:rPr lang="en-US" altLang="ko-KR" dirty="0"/>
              <a:t>, </a:t>
            </a:r>
            <a:r>
              <a:rPr lang="ko-KR" altLang="en-US" dirty="0"/>
              <a:t>컴퓨터과학과와 가장 밀접한 관련이 있는 분야임</a:t>
            </a:r>
            <a:endParaRPr lang="en-US" altLang="ko-KR" dirty="0"/>
          </a:p>
          <a:p>
            <a:pPr lvl="1">
              <a:lnSpc>
                <a:spcPct val="125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dirty="0"/>
              <a:t>반도체 중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( Desktop, Laptop, Smart Phone 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ERP </a:t>
            </a:r>
            <a:r>
              <a:rPr lang="ko-KR" altLang="en-US" dirty="0"/>
              <a:t>시스템을 개발할 것임</a:t>
            </a:r>
            <a:endParaRPr lang="en-US" altLang="ko-KR" dirty="0"/>
          </a:p>
          <a:p>
            <a:pPr lvl="1">
              <a:buFont typeface="나눔스퀘어라운드 ExtraBold" panose="020B0600000101010101" pitchFamily="50" charset="-127"/>
              <a:buChar char="-"/>
            </a:pPr>
            <a:endParaRPr lang="en-US" altLang="ko-KR" dirty="0"/>
          </a:p>
          <a:p>
            <a:pPr lvl="1">
              <a:buFont typeface="나눔스퀘어라운드 ExtraBold" panose="020B0600000101010101" pitchFamily="50" charset="-127"/>
              <a:buChar char="-"/>
            </a:pPr>
            <a:endParaRPr lang="en-US" altLang="ko-KR" dirty="0"/>
          </a:p>
          <a:p>
            <a:pPr lvl="1">
              <a:buFont typeface="나눔스퀘어라운드 ExtraBold" panose="020B0600000101010101" pitchFamily="50" charset="-127"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20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7149-4CB8-4B34-BFE1-A632429D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추후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E8614-DC86-4B7F-8555-2B14BEDB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요구사항명세서 작성</a:t>
            </a:r>
            <a:endParaRPr lang="en-US" altLang="ko-KR" dirty="0"/>
          </a:p>
          <a:p>
            <a:pPr lvl="1">
              <a:lnSpc>
                <a:spcPct val="125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dirty="0"/>
              <a:t>2019.09.28. ~ 2019.10.12.</a:t>
            </a:r>
          </a:p>
          <a:p>
            <a:pPr lvl="1">
              <a:lnSpc>
                <a:spcPct val="125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dirty="0"/>
              <a:t>2019.10.04. : </a:t>
            </a:r>
            <a:r>
              <a:rPr lang="ko-KR" altLang="en-US" dirty="0"/>
              <a:t>요구사항명세서 중간 발표</a:t>
            </a:r>
            <a:endParaRPr lang="en-US" altLang="ko-KR" dirty="0"/>
          </a:p>
          <a:p>
            <a:pPr lvl="1">
              <a:lnSpc>
                <a:spcPct val="125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dirty="0"/>
              <a:t>2019.10.12. : </a:t>
            </a:r>
            <a:r>
              <a:rPr lang="ko-KR" altLang="en-US" dirty="0"/>
              <a:t>요구사항명세서 최종 발표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564A2-2BB0-459D-A19B-81DD9543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5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0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247324"/>
            <a:ext cx="10609729" cy="25154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99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713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118</Words>
  <Application>Microsoft Office PowerPoint</Application>
  <PresentationFormat>와이드스크린</PresentationFormat>
  <Paragraphs>26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ExtraBold</vt:lpstr>
      <vt:lpstr>맑은 고딕</vt:lpstr>
      <vt:lpstr>Arial</vt:lpstr>
      <vt:lpstr>Office 테마</vt:lpstr>
      <vt:lpstr>캡스톤 디자인 ERP 상품선정</vt:lpstr>
      <vt:lpstr>  목차</vt:lpstr>
      <vt:lpstr>  프로젝트 주제</vt:lpstr>
      <vt:lpstr>  선정된 상품</vt:lpstr>
      <vt:lpstr>  추후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준식 문</cp:lastModifiedBy>
  <cp:revision>71</cp:revision>
  <dcterms:created xsi:type="dcterms:W3CDTF">2019-09-20T10:13:33Z</dcterms:created>
  <dcterms:modified xsi:type="dcterms:W3CDTF">2019-09-27T11:04:53Z</dcterms:modified>
</cp:coreProperties>
</file>