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1" r:id="rId4"/>
    <p:sldId id="272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oungtae Jang" userId="2761783a27ed052e" providerId="LiveId" clId="{A4D0C714-2680-460B-A2B7-9A4D8EF854F3}"/>
    <pc:docChg chg="modSld">
      <pc:chgData name="Byoungtae Jang" userId="2761783a27ed052e" providerId="LiveId" clId="{A4D0C714-2680-460B-A2B7-9A4D8EF854F3}" dt="2019-10-18T11:10:30.534" v="3" actId="14100"/>
      <pc:docMkLst>
        <pc:docMk/>
      </pc:docMkLst>
      <pc:sldChg chg="modSp">
        <pc:chgData name="Byoungtae Jang" userId="2761783a27ed052e" providerId="LiveId" clId="{A4D0C714-2680-460B-A2B7-9A4D8EF854F3}" dt="2019-10-18T11:10:30.534" v="3" actId="14100"/>
        <pc:sldMkLst>
          <pc:docMk/>
          <pc:sldMk cId="1271811730" sldId="264"/>
        </pc:sldMkLst>
        <pc:cxnChg chg="mod">
          <ac:chgData name="Byoungtae Jang" userId="2761783a27ed052e" providerId="LiveId" clId="{A4D0C714-2680-460B-A2B7-9A4D8EF854F3}" dt="2019-10-18T11:10:30.534" v="3" actId="14100"/>
          <ac:cxnSpMkLst>
            <pc:docMk/>
            <pc:sldMk cId="1271811730" sldId="264"/>
            <ac:cxnSpMk id="84" creationId="{28972336-2441-4C5A-9322-8BEF763782F5}"/>
          </ac:cxnSpMkLst>
        </pc:cxnChg>
      </pc:sldChg>
    </pc:docChg>
  </pc:docChgLst>
  <pc:docChgLst>
    <pc:chgData name="Byoungtae Jang" userId="2761783a27ed052e" providerId="LiveId" clId="{FFFD1484-BEAD-4BA9-B158-F8739FB48923}"/>
    <pc:docChg chg="modSld">
      <pc:chgData name="Byoungtae Jang" userId="2761783a27ed052e" providerId="LiveId" clId="{FFFD1484-BEAD-4BA9-B158-F8739FB48923}" dt="2019-10-18T11:03:48.344" v="72" actId="20577"/>
      <pc:docMkLst>
        <pc:docMk/>
      </pc:docMkLst>
      <pc:sldChg chg="modSp">
        <pc:chgData name="Byoungtae Jang" userId="2761783a27ed052e" providerId="LiveId" clId="{FFFD1484-BEAD-4BA9-B158-F8739FB48923}" dt="2019-10-18T11:03:48.344" v="72" actId="20577"/>
        <pc:sldMkLst>
          <pc:docMk/>
          <pc:sldMk cId="1973040845" sldId="271"/>
        </pc:sldMkLst>
        <pc:spChg chg="mod">
          <ac:chgData name="Byoungtae Jang" userId="2761783a27ed052e" providerId="LiveId" clId="{FFFD1484-BEAD-4BA9-B158-F8739FB48923}" dt="2019-10-18T11:03:48.344" v="72" actId="20577"/>
          <ac:spMkLst>
            <pc:docMk/>
            <pc:sldMk cId="1973040845" sldId="271"/>
            <ac:spMk id="5" creationId="{2959B653-DB9C-468D-8986-4B238B944A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27FA-96F2-4585-AC38-8365A279DEE8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80EF-BB58-41CB-BC0F-EBF5A2676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2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E2BF57-E155-4CCE-9822-592CE1FE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CB9392E-2A37-45C6-A677-5E620F14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00DB78C-DF74-46C2-BBFB-93AD4EE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DE40-181E-4C8C-B5F3-CE9FC6BD649E}" type="datetime1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FA645C-A54E-44EF-993E-BEB02E7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2D1B863-D2BD-4C61-9653-E77A931A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9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915CF9-7713-44ED-96F7-6A7F0013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8B18D53-13AB-4446-9CDD-A87CFC7BA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B46524F-CAA7-4F40-8146-B0DCA0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9845-78A7-492D-99C7-762DFE0DE946}" type="datetime1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142D436-4A76-42A0-8F90-6ADF9AE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9BF406F-AA53-4791-99D4-57FD369B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B57AC00-9882-46DD-BB97-75A1985F1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D5CA3B5-16BA-4FB1-A49B-AA94AC22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8ED0D29-4E1B-488E-B5DB-80ADA069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34E5-2E4B-4446-9026-764435A86229}" type="datetime1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D8DC60C-7804-4F58-B648-5C3F368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AE74817-1789-4A54-B268-E9F71803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76757A-E143-4BAE-8690-7A1720212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"/>
            <a:ext cx="12191999" cy="11223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6516C5-8CBB-418A-9769-D6F1CFD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EA04309-BECE-4ED7-B8DC-F35D3DF5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2CD8-8055-4089-B45B-85EEA88992D4}" type="datetime1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A92EA6D-4808-4EE5-8EF8-50ABB0EC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38242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2532B1-DAC0-4B78-8A79-CAA44D62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8" y="648393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4EA935F0-8334-4551-BE06-663268227FA8}" type="slidenum">
              <a:rPr lang="ko-KR" altLang="en-US" smtClean="0"/>
              <a:pPr/>
              <a:t>‹#›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35BC0460-F8AA-4825-A84E-C21EC8FD7A4D}"/>
              </a:ext>
            </a:extLst>
          </p:cNvPr>
          <p:cNvCxnSpPr/>
          <p:nvPr userDrawn="1"/>
        </p:nvCxnSpPr>
        <p:spPr>
          <a:xfrm>
            <a:off x="0" y="1122363"/>
            <a:ext cx="12192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2B6049-925A-4080-8BE7-B521CEE4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427059F-B168-48C4-BAC4-C045C7B2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F753A3-A9F7-4B89-92C8-1DC8B66B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BDEB-EDE5-466E-9007-6ACEFE8B5251}" type="datetime1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D075EB0-BB28-41BC-94AE-C60CE124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1918024-4168-4840-BBCC-D78A9FD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390CED-5955-4C93-8A0D-0DF1C3A6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ECF238E-A31B-45E0-9C0C-BDDDED4E0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4A08378-BDF7-4630-BD9F-18C8DBC5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F4AC7AF-46A6-420F-A6BB-51403550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2377-24BC-4D7A-9895-CBDC6A418DE6}" type="datetime1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994F03D-3146-469C-8F86-C95226FA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FD2B9A3-A728-463F-894E-F49034F1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8AB0A4-9CC5-41BE-B4FC-F6FE3079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A1EEC24-AF93-4AFD-A661-BC6D259A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9E09070-947B-45A7-9620-410EBAC1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F23FCAD-2B85-423A-BD66-9CFFBB73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62EA5E5-230F-4A74-A28C-3041CD2D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9ECF95E-4AAA-4C62-99B4-E082D75C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37D5-4FDA-4C83-A770-0E79630E1E5C}" type="datetime1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7743095-788A-42A2-91FB-77B288F7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FCDFF92-AA7D-42B1-911C-DB9B8EC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9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760FEB-D1D8-496F-B76D-6FCDED0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04C7A68-1E3B-4A6E-9A59-49CBDC2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B0FC-B0A7-4D93-9C83-EA72411F93AE}" type="datetime1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C125819-2CE5-4234-A0A8-59B3B8AB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5A7C403-3C73-46A4-9070-875999D4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2B7B741-5EF4-43A3-81A0-F8628F22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0EA1-A9F2-4426-9DB8-D17EDA7F0A82}" type="datetime1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7637A06-981E-43A7-8E2C-2C892D6A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6036229-EEE8-4A13-98F7-5895C86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F33CF3-859A-40C4-BAE6-F31A57CA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5E5B6F7-7819-414D-953D-B412C9F4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FBDDC4C-02A1-4C23-9066-C0E6EDF1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5754AA7-3349-45CA-821D-980E8F1E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118B-2C2A-4914-9440-8FF605880C83}" type="datetime1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E581A86-BEE5-4A53-A070-3FFD7CA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4518D82-FB0E-4BA3-9A04-B6A580E2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8CD8EE-B325-425A-AD8D-B32C9B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5D26049-E8D0-4F62-A8B3-B3D19FC65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FACFA56-E3FB-43AC-9182-7D289B725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94BBD6A-2D88-41AE-BC7B-D372DB4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87E6-EA90-446E-BBC6-DDB3852FB28B}" type="datetime1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4B49D74-583B-4B8C-A53F-083E31B8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A969029-6344-4A7D-8AF8-50853637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DBB935D-8A9E-4A5D-9401-DC826611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7CE5EAF-B5ED-44B6-86D7-1862F083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3B9E03E-9291-4663-96E2-5E6466D2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9CC1-C2E7-4A3A-A0B3-1893900C7297}" type="datetime1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9960B6-DBA6-4052-9012-8BA09A4E8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AD685A7-8238-4FAB-8FE2-E631DF158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1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view/FO8gk0B5fsDIoPKmW6hrRVWtUQqxjrp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ovenapp.io/view/FO8gk0B5fsDIoPKmW6hrRVWtUQqxjrp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D72814-5998-4DF5-98AB-A0713F1ED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5798"/>
            <a:ext cx="9144000" cy="2387600"/>
          </a:xfrm>
        </p:spPr>
        <p:txBody>
          <a:bodyPr/>
          <a:lstStyle/>
          <a:p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캡스톤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디자인</a:t>
            </a:r>
            <a:r>
              <a:rPr lang="en-US" altLang="ko-KR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b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2019.11.16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7410F4C-49D0-4322-BDF0-08376F8B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095" y="4875306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팀명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Semi-Colon</a:t>
            </a: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201611035 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장연수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201710923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문준식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201710973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장혜진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FFD7E73F-C752-4B80-ADBF-46830CEB13EE}"/>
              </a:ext>
            </a:extLst>
          </p:cNvPr>
          <p:cNvCxnSpPr/>
          <p:nvPr/>
        </p:nvCxnSpPr>
        <p:spPr>
          <a:xfrm>
            <a:off x="0" y="1265798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F86DEB77-6ED2-4F30-8E2F-EFEBCAE14A43}"/>
              </a:ext>
            </a:extLst>
          </p:cNvPr>
          <p:cNvCxnSpPr/>
          <p:nvPr/>
        </p:nvCxnSpPr>
        <p:spPr>
          <a:xfrm>
            <a:off x="0" y="4143469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="" xmlns:a16="http://schemas.microsoft.com/office/drawing/2014/main" id="{99531FD5-A02D-4A50-8E3C-8F218575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5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3A599B-FB30-4FB4-AE0E-732A762A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목차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26D720B8-77F3-495A-8F81-F9253379E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 </a:t>
            </a:r>
            <a:r>
              <a:rPr lang="en-US" altLang="ko-KR" sz="4400" dirty="0" smtClean="0"/>
              <a:t>ERP </a:t>
            </a:r>
            <a:r>
              <a:rPr lang="ko-KR" altLang="en-US" sz="4400" dirty="0" smtClean="0"/>
              <a:t>화면 설명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 </a:t>
            </a:r>
            <a:r>
              <a:rPr lang="en-US" altLang="ko-KR" sz="4400" dirty="0" smtClean="0"/>
              <a:t>Motion Detector </a:t>
            </a:r>
            <a:r>
              <a:rPr lang="ko-KR" altLang="en-US" sz="4400" dirty="0" smtClean="0"/>
              <a:t>화면 설명</a:t>
            </a:r>
            <a:endParaRPr lang="en-US" altLang="ko-KR" sz="4400" dirty="0" smtClean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="" xmlns:a16="http://schemas.microsoft.com/office/drawing/2014/main" id="{922C2D2E-B8C4-481F-AC27-70D16E77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2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6D2E673-C427-41E2-BB76-03FE2DFF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</a:t>
            </a:r>
            <a:r>
              <a:rPr lang="en-US" altLang="ko-KR" dirty="0"/>
              <a:t>1. ERP</a:t>
            </a:r>
            <a:r>
              <a:rPr lang="ko-KR" altLang="en-US" dirty="0"/>
              <a:t>화면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8" name="슬라이드 번호 개체 틀 47">
            <a:extLst>
              <a:ext uri="{FF2B5EF4-FFF2-40B4-BE49-F238E27FC236}">
                <a16:creationId xmlns="" xmlns:a16="http://schemas.microsoft.com/office/drawing/2014/main" id="{14C1607E-6592-490C-A444-3CA3B137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3</a:t>
            </a:fld>
            <a:r>
              <a:rPr lang="en-US" altLang="ko-KR"/>
              <a:t>/13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2959B653-DB9C-468D-8986-4B238B94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261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altLang="ko-KR" dirty="0" smtClean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en-US" altLang="ko-KR" dirty="0" smtClean="0"/>
              <a:t>ERP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문서 작업과 개발 병행</a:t>
            </a:r>
            <a:endParaRPr lang="en-US" altLang="ko-KR" dirty="0"/>
          </a:p>
          <a:p>
            <a:pPr marL="971550" lvl="1" indent="-514350">
              <a:spcBef>
                <a:spcPts val="1200"/>
              </a:spcBef>
              <a:buFont typeface="+mj-lt"/>
              <a:buAutoNum type="arabicParenR"/>
            </a:pPr>
            <a:r>
              <a:rPr lang="en-US" altLang="ko-KR" dirty="0"/>
              <a:t>UI </a:t>
            </a:r>
            <a:r>
              <a:rPr lang="ko-KR" altLang="en-US" dirty="0"/>
              <a:t>화면 설계 중에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457200" lvl="1" indent="0">
              <a:spcBef>
                <a:spcPts val="1200"/>
              </a:spcBef>
              <a:buNone/>
            </a:pPr>
            <a:endParaRPr lang="en-US" altLang="ko-KR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dirty="0" smtClean="0"/>
              <a:t>2)   UI </a:t>
            </a:r>
            <a:r>
              <a:rPr lang="ko-KR" altLang="en-US" dirty="0"/>
              <a:t>개발 후</a:t>
            </a:r>
            <a:r>
              <a:rPr lang="en-US" altLang="ko-KR" dirty="0"/>
              <a:t>, </a:t>
            </a:r>
            <a:r>
              <a:rPr lang="ko-KR" altLang="en-US" dirty="0"/>
              <a:t>기능 추가 예정 </a:t>
            </a:r>
            <a:r>
              <a:rPr lang="en-US" altLang="ko-KR" dirty="0"/>
              <a:t>(Ruby or Spring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  <a:p>
            <a:pPr marL="971550" lvl="1" indent="-514350">
              <a:spcBef>
                <a:spcPts val="1200"/>
              </a:spcBef>
              <a:buAutoNum type="arabicParenR"/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405B7CE-3371-4220-A923-540D294AD777}"/>
              </a:ext>
            </a:extLst>
          </p:cNvPr>
          <p:cNvSpPr/>
          <p:nvPr/>
        </p:nvSpPr>
        <p:spPr>
          <a:xfrm>
            <a:off x="1732239" y="2947813"/>
            <a:ext cx="7693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https://ovenapp.io/view/FO8gk0B5fsDIoPKmW6hrRVWtUQqxjrpG/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04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6D2E673-C427-41E2-BB76-03FE2DFF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</a:t>
            </a: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/>
              <a:t>Motion Detector</a:t>
            </a:r>
            <a:r>
              <a:rPr lang="ko-KR" altLang="en-US" dirty="0"/>
              <a:t>화면 설명</a:t>
            </a:r>
          </a:p>
        </p:txBody>
      </p:sp>
      <p:sp>
        <p:nvSpPr>
          <p:cNvPr id="48" name="슬라이드 번호 개체 틀 47">
            <a:extLst>
              <a:ext uri="{FF2B5EF4-FFF2-40B4-BE49-F238E27FC236}">
                <a16:creationId xmlns="" xmlns:a16="http://schemas.microsoft.com/office/drawing/2014/main" id="{14C1607E-6592-490C-A444-3CA3B137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405B7CE-3371-4220-A923-540D294AD777}"/>
              </a:ext>
            </a:extLst>
          </p:cNvPr>
          <p:cNvSpPr/>
          <p:nvPr/>
        </p:nvSpPr>
        <p:spPr>
          <a:xfrm>
            <a:off x="1732239" y="2947813"/>
            <a:ext cx="7693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hlinkClick r:id="rId2"/>
              </a:rPr>
              <a:t>https://ovenapp.io/view/FO8gk0B5fsDIoPKmW6hrRVWtUQqxjrpG/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81" y="1485818"/>
            <a:ext cx="9996234" cy="4998117"/>
          </a:xfrm>
        </p:spPr>
      </p:pic>
    </p:spTree>
    <p:extLst>
      <p:ext uri="{BB962C8B-B14F-4D97-AF65-F5344CB8AC3E}">
        <p14:creationId xmlns:p14="http://schemas.microsoft.com/office/powerpoint/2010/main" val="227451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="" xmlns:a16="http://schemas.microsoft.com/office/drawing/2014/main" id="{E1253404-CA53-48A4-AE75-30AC63236431}"/>
              </a:ext>
            </a:extLst>
          </p:cNvPr>
          <p:cNvSpPr txBox="1">
            <a:spLocks/>
          </p:cNvSpPr>
          <p:nvPr/>
        </p:nvSpPr>
        <p:spPr>
          <a:xfrm>
            <a:off x="791133" y="2737309"/>
            <a:ext cx="10609729" cy="13833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9600" b="1" dirty="0"/>
              <a:t>감사합니다</a:t>
            </a:r>
            <a:r>
              <a:rPr lang="en-US" altLang="ko-KR" sz="9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89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78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나눔스퀘어라운드 ExtraBold</vt:lpstr>
      <vt:lpstr>맑은 고딕</vt:lpstr>
      <vt:lpstr>Arial</vt:lpstr>
      <vt:lpstr>Office 테마</vt:lpstr>
      <vt:lpstr>캡스톤 디자인 2019.11.16</vt:lpstr>
      <vt:lpstr>  목차</vt:lpstr>
      <vt:lpstr>  1. ERP화면 설명</vt:lpstr>
      <vt:lpstr>  2. Motion Detector화면 설명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준식 문</dc:creator>
  <cp:lastModifiedBy>Yeonsoo</cp:lastModifiedBy>
  <cp:revision>65</cp:revision>
  <dcterms:created xsi:type="dcterms:W3CDTF">2019-09-20T10:13:33Z</dcterms:created>
  <dcterms:modified xsi:type="dcterms:W3CDTF">2019-11-15T23:22:13Z</dcterms:modified>
</cp:coreProperties>
</file>