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3" r:id="rId4"/>
    <p:sldId id="280" r:id="rId5"/>
    <p:sldId id="277" r:id="rId6"/>
    <p:sldId id="278" r:id="rId7"/>
    <p:sldId id="279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23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27FA-96F2-4585-AC38-8365A279DEE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80EF-BB58-41CB-BC0F-EBF5A2676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0E78-9965-49B5-800E-8D686680E06F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1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1997-FC62-42DC-90F6-C95D74171B5F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0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4168-09BD-4323-9D26-8A0E00274E42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5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4309-BECE-4ED7-B8DC-F35D3DF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8896-96FF-4994-9679-05225570C6BF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2EA6D-4808-4EE5-8EF8-50ABB0EC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8572" y="6356353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32B1-DAC0-4B78-8A79-CAA44D62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3" y="64839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EA935F0-8334-4551-BE06-663268227FA8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BC0460-F8AA-4825-A84E-C21EC8FD7A4D}"/>
              </a:ext>
            </a:extLst>
          </p:cNvPr>
          <p:cNvCxnSpPr/>
          <p:nvPr userDrawn="1"/>
        </p:nvCxnSpPr>
        <p:spPr>
          <a:xfrm>
            <a:off x="0" y="1122363"/>
            <a:ext cx="9906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ED533B-7333-48D9-81D2-69FA1FC743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1038" y="1619436"/>
            <a:ext cx="8620405" cy="4351338"/>
          </a:xfrm>
        </p:spPr>
        <p:txBody>
          <a:bodyPr>
            <a:normAutofit/>
          </a:bodyPr>
          <a:lstStyle>
            <a:lvl1pPr>
              <a:defRPr/>
            </a:lvl1pPr>
            <a:lvl2pPr marL="557213" indent="-185738">
              <a:buFont typeface="Wingdings" panose="05000000000000000000" pitchFamily="2" charset="2"/>
              <a:buChar char="ü"/>
              <a:defRPr/>
            </a:lvl2pPr>
            <a:lvl3pPr marL="928688" indent="-185738">
              <a:buFont typeface="Wingdings" panose="05000000000000000000" pitchFamily="2" charset="2"/>
              <a:buChar char="§"/>
              <a:defRPr/>
            </a:lvl3pPr>
            <a:lvl4pPr marL="1300163" indent="-185738">
              <a:buFont typeface="Wingdings" panose="05000000000000000000" pitchFamily="2" charset="2"/>
              <a:buChar char="§"/>
              <a:defRPr/>
            </a:lvl4pPr>
            <a:lvl5pPr marL="1671638" indent="-1857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E0445E-874D-4D4B-9791-9EB2A47C70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"/>
            <a:ext cx="9905999" cy="112236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214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715-BD53-41A2-8E43-B48C2ED034FC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61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1D97-D08A-42F4-8004-8D239AC04EDB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7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44A-D096-437E-AB68-849C97DC06BA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4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708-D27C-4D05-A3B7-C9A44FF1611F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75E7-A968-409D-8DB7-6B3CDF72C5B4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2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3E5-F399-43F1-9BE0-8D50397973E4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7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2EB5-F5E2-449B-B85E-2AD7CA919F70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9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9E34-E215-43ED-8A9E-59D20DAD6AFB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5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F715-BD53-41A2-8E43-B48C2ED034FC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9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2814-5998-4DF5-98AB-A0713F1ED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870490"/>
            <a:ext cx="9144000" cy="1939925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캡스톤디자인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경진대회</a:t>
            </a:r>
            <a:b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br>
              <a:rPr lang="en-US" altLang="ko-KR" sz="2925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ERP &amp; Motion Detector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10F4C-49D0-4322-BDF0-08376F8B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561" y="4781007"/>
            <a:ext cx="7429500" cy="18636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상명대학교 컴퓨터과학과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Semi-Colon</a:t>
            </a: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201611035 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장연수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201710923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문준식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201710973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장혜진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671398"/>
            <a:ext cx="9906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009506"/>
            <a:ext cx="9906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720B8-77F3-495A-8F81-F9253379E19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9116" y="1664702"/>
            <a:ext cx="8543925" cy="3535462"/>
          </a:xfrm>
        </p:spPr>
        <p:txBody>
          <a:bodyPr>
            <a:normAutofit/>
          </a:bodyPr>
          <a:lstStyle/>
          <a:p>
            <a:pPr marL="417909" indent="-417909">
              <a:lnSpc>
                <a:spcPct val="120000"/>
              </a:lnSpc>
              <a:spcBef>
                <a:spcPts val="975"/>
              </a:spcBef>
              <a:buAutoNum type="arabicPeriod"/>
            </a:pPr>
            <a:r>
              <a:rPr lang="ko-KR" altLang="en-US" sz="3575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소개</a:t>
            </a:r>
            <a:endParaRPr lang="en-US" altLang="ko-KR" sz="3575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17909" indent="-417909">
              <a:lnSpc>
                <a:spcPct val="120000"/>
              </a:lnSpc>
              <a:spcBef>
                <a:spcPts val="975"/>
              </a:spcBef>
              <a:buAutoNum type="arabicPeriod"/>
            </a:pPr>
            <a:r>
              <a:rPr lang="ko-KR" altLang="en-US" sz="3575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기능 소개</a:t>
            </a:r>
            <a:endParaRPr lang="en-US" altLang="ko-KR" sz="3575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17909" indent="-417909">
              <a:lnSpc>
                <a:spcPct val="120000"/>
              </a:lnSpc>
              <a:spcBef>
                <a:spcPts val="975"/>
              </a:spcBef>
              <a:buAutoNum type="arabicPeriod"/>
            </a:pPr>
            <a:r>
              <a:rPr lang="ko-KR" altLang="en-US" sz="3575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시연</a:t>
            </a:r>
            <a:endParaRPr lang="en-US" altLang="ko-KR" sz="3575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3A599B-FB30-4FB4-AE0E-732A762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717"/>
            <a:ext cx="9905999" cy="911919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167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065FA-E00F-4392-91EA-D7D319BDF0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65760" y="1419497"/>
            <a:ext cx="9117874" cy="512934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ERP(Enterprise Resource Planning)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조직에서 회계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관리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위험 관리 및 규정 준수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공급망 운영과 같은 일상적인 비즈니스 활동을 관리하기 위해 사용하는 소프트웨어 제품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조직에서 다루는 전체적인 시스템을 이해하여 사회에서 경쟁력 있는 인재로 성장하기 위해 해당 주제를 선정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Motion Detector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공간에서의 움직임을 감지하여 물리적 손실을 예방하는 무인 탐지 시스템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영상처리 분야의 지식을 함양하고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 등의 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분야로 진출하기 위해 해당 주제를 선정</a:t>
            </a:r>
          </a:p>
        </p:txBody>
      </p:sp>
    </p:spTree>
    <p:extLst>
      <p:ext uri="{BB962C8B-B14F-4D97-AF65-F5344CB8AC3E}">
        <p14:creationId xmlns:p14="http://schemas.microsoft.com/office/powerpoint/2010/main" val="73331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065FA-E00F-4392-91EA-D7D319BDF0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65760" y="1419497"/>
            <a:ext cx="9117874" cy="5129349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문서 산출물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 요약서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발표자료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회의록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요구사항명세서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프로젝트계획서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운영서버 세팅서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매뉴얼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설명서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38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065FA-E00F-4392-91EA-D7D319BDF0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65760" y="1419497"/>
            <a:ext cx="9117874" cy="512934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ERP</a:t>
            </a:r>
          </a:p>
          <a:p>
            <a:pPr lvl="1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JAVA, JSP, HTML, CSS, JavaScript, JDBC, MySQL, Bootstrap, Linux Server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일정확인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구글캘린더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연동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자재관리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구매관리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제품관리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생산목록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생산관리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판매관리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거래처관리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사원관리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F4234C-DBB7-46F0-A0B5-E0AAE6BA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37" y="3033577"/>
            <a:ext cx="6048103" cy="34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0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065FA-E00F-4392-91EA-D7D319BDF0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65760" y="1419497"/>
            <a:ext cx="9117874" cy="512934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Motion Detector</a:t>
            </a:r>
          </a:p>
          <a:p>
            <a:pPr lvl="1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OpenCV, C++, MFC, Android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영상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2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OpenCV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웹캠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받아오기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민감도 조정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콤보박스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저장된 이미지 리스트 뷰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고급설정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 경로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클라우드 서버 정보 설정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 열기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당일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캡쳐된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이미지가 저장된 폴더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날짜 선택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2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선택된 날짜에 찍힌 사진이 있으면 이미지 리스트로 띄움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및 모바일 앱에서의 확인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2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소켓 프로그래밍을 통한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410689-13BE-4F85-A3D1-9AD91F82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1" y="1235575"/>
            <a:ext cx="3870960" cy="2478111"/>
          </a:xfrm>
          <a:prstGeom prst="rect">
            <a:avLst/>
          </a:prstGeom>
        </p:spPr>
      </p:pic>
      <p:pic>
        <p:nvPicPr>
          <p:cNvPr id="6" name="그림 5" descr="테이블, 방이(가) 표시된 사진&#10;&#10;자동 생성된 설명">
            <a:extLst>
              <a:ext uri="{FF2B5EF4-FFF2-40B4-BE49-F238E27FC236}">
                <a16:creationId xmlns:a16="http://schemas.microsoft.com/office/drawing/2014/main" id="{671D167B-00AF-4F18-A629-06671923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93" y="3826898"/>
            <a:ext cx="1529578" cy="31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1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2814-5998-4DF5-98AB-A0713F1ED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116119"/>
            <a:ext cx="9144000" cy="1464750"/>
          </a:xfrm>
        </p:spPr>
        <p:txBody>
          <a:bodyPr>
            <a:normAutofit/>
          </a:bodyPr>
          <a:lstStyle/>
          <a:p>
            <a:r>
              <a:rPr lang="ko-KR" altLang="en-US" sz="9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671398"/>
            <a:ext cx="9906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009506"/>
            <a:ext cx="9906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9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168</Words>
  <Application>Microsoft Office PowerPoint</Application>
  <PresentationFormat>A4 용지(210x297mm)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나눔스퀘어 ExtraBold</vt:lpstr>
      <vt:lpstr>나눔스퀘어라운드 ExtraBold</vt:lpstr>
      <vt:lpstr>맑은 고딕</vt:lpstr>
      <vt:lpstr>Arial</vt:lpstr>
      <vt:lpstr>Calibri</vt:lpstr>
      <vt:lpstr>Calibri Light</vt:lpstr>
      <vt:lpstr>Wingdings</vt:lpstr>
      <vt:lpstr>Office 테마</vt:lpstr>
      <vt:lpstr>캡스톤디자인 경진대회  ERP &amp; Motion Detector</vt:lpstr>
      <vt:lpstr>  목차</vt:lpstr>
      <vt:lpstr> 개발 소개</vt:lpstr>
      <vt:lpstr> 개발 소개</vt:lpstr>
      <vt:lpstr> 기능 소개</vt:lpstr>
      <vt:lpstr> 기능 소개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준식 문</dc:creator>
  <cp:lastModifiedBy>문준식</cp:lastModifiedBy>
  <cp:revision>206</cp:revision>
  <dcterms:created xsi:type="dcterms:W3CDTF">2019-09-20T10:13:33Z</dcterms:created>
  <dcterms:modified xsi:type="dcterms:W3CDTF">2020-06-16T00:51:39Z</dcterms:modified>
</cp:coreProperties>
</file>