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9" r:id="rId3"/>
    <p:sldId id="337" r:id="rId4"/>
    <p:sldId id="338" r:id="rId5"/>
    <p:sldId id="341" r:id="rId6"/>
    <p:sldId id="358" r:id="rId7"/>
    <p:sldId id="360" r:id="rId8"/>
    <p:sldId id="361" r:id="rId9"/>
    <p:sldId id="370" r:id="rId10"/>
    <p:sldId id="371" r:id="rId1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FFFF"/>
    <a:srgbClr val="0081E2"/>
    <a:srgbClr val="CFBFD3"/>
    <a:srgbClr val="C0BED4"/>
    <a:srgbClr val="BFD5BD"/>
    <a:srgbClr val="333399"/>
    <a:srgbClr val="BCD6D3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37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622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9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Motion Detector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화면 설계</a:t>
            </a:r>
            <a:r>
              <a:rPr lang="en-US" altLang="ko-KR" dirty="0">
                <a:latin typeface="+mj-ea"/>
                <a:ea typeface="+mj-ea"/>
              </a:rPr>
              <a:t>(UI </a:t>
            </a:r>
            <a:r>
              <a:rPr lang="ko-KR" altLang="en-US" dirty="0">
                <a:latin typeface="+mj-ea"/>
                <a:ea typeface="+mj-ea"/>
              </a:rPr>
              <a:t>명세서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4021" y="6110204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&lt;Semi-Colon&gt;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53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선택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31610"/>
              </p:ext>
            </p:extLst>
          </p:nvPr>
        </p:nvGraphicFramePr>
        <p:xfrm>
          <a:off x="4664392" y="283576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Calendar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048540" y="357086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743317" y="288772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810851" y="309929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57996" y="2215004"/>
            <a:ext cx="2268000" cy="247595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6" y="2318905"/>
            <a:ext cx="2238687" cy="23720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402080" y="2744857"/>
            <a:ext cx="2001918" cy="15121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493520" y="4307840"/>
            <a:ext cx="1764900" cy="18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153056" y="210902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297140" y="264033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62936" y="420290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15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53374"/>
              </p:ext>
            </p:extLst>
          </p:nvPr>
        </p:nvGraphicFramePr>
        <p:xfrm>
          <a:off x="280988" y="1025525"/>
          <a:ext cx="858202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2020-04-21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2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796" y="1787383"/>
            <a:ext cx="8553010" cy="2051444"/>
            <a:chOff x="-238335" y="1345222"/>
            <a:chExt cx="8553010" cy="2051444"/>
          </a:xfrm>
        </p:grpSpPr>
        <p:sp>
          <p:nvSpPr>
            <p:cNvPr id="7" name="TextBox 6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Motion Detector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0289" y="199560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52763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3159" y="2684907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선택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03100" y="2678493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날짜 열기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17861" y="2657512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중지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238335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고급 설정</a:t>
              </a:r>
            </a:p>
          </p:txBody>
        </p:sp>
        <p:cxnSp>
          <p:nvCxnSpPr>
            <p:cNvPr id="47" name="꺾인 연결선 46"/>
            <p:cNvCxnSpPr>
              <a:stCxn id="7" idx="2"/>
              <a:endCxn id="23" idx="0"/>
            </p:cNvCxnSpPr>
            <p:nvPr/>
          </p:nvCxnSpPr>
          <p:spPr bwMode="auto">
            <a:xfrm rot="5400000">
              <a:off x="3922470" y="1776893"/>
              <a:ext cx="434935" cy="248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2" name="꺾인 연결선 1091"/>
            <p:cNvCxnSpPr>
              <a:stCxn id="23" idx="2"/>
              <a:endCxn id="27" idx="0"/>
            </p:cNvCxnSpPr>
            <p:nvPr/>
          </p:nvCxnSpPr>
          <p:spPr bwMode="auto">
            <a:xfrm rot="16200000" flipH="1">
              <a:off x="5779249" y="570492"/>
              <a:ext cx="446467" cy="372757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4" name="꺾인 연결선 1093"/>
            <p:cNvCxnSpPr>
              <a:stCxn id="23" idx="2"/>
              <a:endCxn id="24" idx="0"/>
            </p:cNvCxnSpPr>
            <p:nvPr/>
          </p:nvCxnSpPr>
          <p:spPr bwMode="auto">
            <a:xfrm rot="16200000" flipH="1">
              <a:off x="4794168" y="1555573"/>
              <a:ext cx="451531" cy="176247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8" name="꺾인 연결선 1097"/>
            <p:cNvCxnSpPr>
              <a:stCxn id="23" idx="2"/>
              <a:endCxn id="25" idx="0"/>
            </p:cNvCxnSpPr>
            <p:nvPr/>
          </p:nvCxnSpPr>
          <p:spPr bwMode="auto">
            <a:xfrm rot="5400000">
              <a:off x="3783200" y="2329411"/>
              <a:ext cx="473862" cy="237130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0" name="꺾인 연결선 1099"/>
            <p:cNvCxnSpPr>
              <a:stCxn id="23" idx="2"/>
              <a:endCxn id="26" idx="0"/>
            </p:cNvCxnSpPr>
            <p:nvPr/>
          </p:nvCxnSpPr>
          <p:spPr bwMode="auto">
            <a:xfrm rot="5400000">
              <a:off x="2861378" y="1401175"/>
              <a:ext cx="467448" cy="2087189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2" name="꺾인 연결선 1101"/>
            <p:cNvCxnSpPr>
              <a:stCxn id="23" idx="2"/>
              <a:endCxn id="29" idx="0"/>
            </p:cNvCxnSpPr>
            <p:nvPr/>
          </p:nvCxnSpPr>
          <p:spPr bwMode="auto">
            <a:xfrm rot="5400000">
              <a:off x="1948619" y="472498"/>
              <a:ext cx="451531" cy="392862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꺾인 연결선 61"/>
            <p:cNvCxnSpPr/>
            <p:nvPr/>
          </p:nvCxnSpPr>
          <p:spPr bwMode="auto">
            <a:xfrm rot="16200000" flipH="1">
              <a:off x="1816034" y="300439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2081796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7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84796" y="1787383"/>
            <a:ext cx="8553010" cy="2051444"/>
            <a:chOff x="-238335" y="1345222"/>
            <a:chExt cx="8553010" cy="2051444"/>
          </a:xfrm>
        </p:grpSpPr>
        <p:sp>
          <p:nvSpPr>
            <p:cNvPr id="44" name="TextBox 43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Motion Detector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90289" y="199560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52763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53159" y="2684907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선택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3100" y="2678493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날짜 열기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17861" y="2657512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중지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238335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고급 설정</a:t>
              </a:r>
            </a:p>
          </p:txBody>
        </p:sp>
        <p:cxnSp>
          <p:nvCxnSpPr>
            <p:cNvPr id="51" name="꺾인 연결선 50"/>
            <p:cNvCxnSpPr>
              <a:stCxn id="44" idx="2"/>
              <a:endCxn id="45" idx="0"/>
            </p:cNvCxnSpPr>
            <p:nvPr/>
          </p:nvCxnSpPr>
          <p:spPr bwMode="auto">
            <a:xfrm rot="5400000">
              <a:off x="3922470" y="1776893"/>
              <a:ext cx="434935" cy="248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꺾인 연결선 51"/>
            <p:cNvCxnSpPr>
              <a:stCxn id="45" idx="2"/>
              <a:endCxn id="49" idx="0"/>
            </p:cNvCxnSpPr>
            <p:nvPr/>
          </p:nvCxnSpPr>
          <p:spPr bwMode="auto">
            <a:xfrm rot="16200000" flipH="1">
              <a:off x="5779249" y="570492"/>
              <a:ext cx="446467" cy="372757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꺾인 연결선 52"/>
            <p:cNvCxnSpPr>
              <a:stCxn id="45" idx="2"/>
              <a:endCxn id="46" idx="0"/>
            </p:cNvCxnSpPr>
            <p:nvPr/>
          </p:nvCxnSpPr>
          <p:spPr bwMode="auto">
            <a:xfrm rot="16200000" flipH="1">
              <a:off x="4794168" y="1555573"/>
              <a:ext cx="451531" cy="176247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꺾인 연결선 53"/>
            <p:cNvCxnSpPr>
              <a:stCxn id="45" idx="2"/>
              <a:endCxn id="47" idx="0"/>
            </p:cNvCxnSpPr>
            <p:nvPr/>
          </p:nvCxnSpPr>
          <p:spPr bwMode="auto">
            <a:xfrm rot="5400000">
              <a:off x="3783200" y="2329411"/>
              <a:ext cx="473862" cy="237130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꺾인 연결선 54"/>
            <p:cNvCxnSpPr>
              <a:stCxn id="45" idx="2"/>
              <a:endCxn id="48" idx="0"/>
            </p:cNvCxnSpPr>
            <p:nvPr/>
          </p:nvCxnSpPr>
          <p:spPr bwMode="auto">
            <a:xfrm rot="5400000">
              <a:off x="2861378" y="1401175"/>
              <a:ext cx="467448" cy="2087189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꺾인 연결선 55"/>
            <p:cNvCxnSpPr>
              <a:stCxn id="45" idx="2"/>
              <a:endCxn id="50" idx="0"/>
            </p:cNvCxnSpPr>
            <p:nvPr/>
          </p:nvCxnSpPr>
          <p:spPr bwMode="auto">
            <a:xfrm rot="5400000">
              <a:off x="1948619" y="472498"/>
              <a:ext cx="451531" cy="392862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꺾인 연결선 57"/>
            <p:cNvCxnSpPr/>
            <p:nvPr/>
          </p:nvCxnSpPr>
          <p:spPr bwMode="auto">
            <a:xfrm rot="16200000" flipH="1">
              <a:off x="1816034" y="300439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81796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5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프로그램 실행 시 나타나는 메인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고급 설정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</a:t>
              </a:r>
              <a:r>
                <a:rPr kumimoji="0" lang="ko-KR" altLang="en-US" sz="105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저장 폴더와 포트번호를 선택할 수</a:t>
              </a:r>
              <a:endPara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aseline="0" dirty="0">
                  <a:latin typeface="맑은 고딕" pitchFamily="50" charset="-127"/>
                  <a:ea typeface="맑은 고딕" pitchFamily="50" charset="-127"/>
                </a:rPr>
                <a:t>  있는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폴더 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캡처된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화면이 저장되는 폴더의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날짜 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확인하고자 하는 날짜를 선택할 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있는 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(RGB:206,206,206)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고급 설정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폴더 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날짜 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(RGB:155,155,155)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340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2" y="2429765"/>
            <a:ext cx="4166204" cy="25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2" y="1117764"/>
            <a:ext cx="8737598" cy="5249676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5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MOTION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879524"/>
              </p:ext>
            </p:extLst>
          </p:nvPr>
        </p:nvGraphicFramePr>
        <p:xfrm>
          <a:off x="354316" y="2059548"/>
          <a:ext cx="4050032" cy="409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영상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Picture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Setting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Group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감지 등급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감지 등급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둔화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감지 등급 슬라이더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Slider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고급 설정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폴더 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24116" y="113890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456250" y="156971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98051" y="146477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21939" y="249304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21939" y="194631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21939" y="58766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016719" y="124384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11779" y="167465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534189" y="249304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826429" y="58766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94811" y="282988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094051" y="249304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52419" y="220105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222570" y="195579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54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저장폴더를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설정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폴더 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캡처된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화면이 저장될 폴더를 설정할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 있는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(RGB:206,206,206)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(RGB:155,155,155)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738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EB4143E-B491-40CD-85E0-470520FB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77" y="2873285"/>
            <a:ext cx="1771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4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D5F742-4792-4FD3-B3DF-2D0C16A4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04" y="2718196"/>
            <a:ext cx="1771650" cy="1514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364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123960"/>
              </p:ext>
            </p:extLst>
          </p:nvPr>
        </p:nvGraphicFramePr>
        <p:xfrm>
          <a:off x="4623752" y="2638088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고급 설정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폴더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폴더검색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675033" y="356474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65153" y="319256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147915" y="313501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48564" y="257222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3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원하는 날짜를 선택하는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확인하고자 하는 날짜를 선택하고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선택한 날짜에 해당하는 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달력의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417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선택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6" y="2318905"/>
            <a:ext cx="2238687" cy="23720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6" y="2318905"/>
            <a:ext cx="223868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715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13422</TotalTime>
  <Words>663</Words>
  <Application>Microsoft Office PowerPoint</Application>
  <PresentationFormat>화면 슬라이드 쇼(4:3)</PresentationFormat>
  <Paragraphs>276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Motion Detector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문준식</cp:lastModifiedBy>
  <cp:revision>1004</cp:revision>
  <cp:lastPrinted>2001-07-23T08:42:52Z</cp:lastPrinted>
  <dcterms:created xsi:type="dcterms:W3CDTF">2011-02-22T01:37:12Z</dcterms:created>
  <dcterms:modified xsi:type="dcterms:W3CDTF">2020-04-23T07:27:36Z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