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6D6A67-814B-41A1-8B24-50DB3DB48E79}">
          <p14:sldIdLst>
            <p14:sldId id="25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37D25-A19C-45D6-BF4F-7A40B613AA0A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F0BF7-CC56-47CA-84DE-43F231E63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2107-48A4-4847-BDE0-65F6C628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EBE8F6-3A42-4D8F-AE26-2B1EB29E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590A-7932-43B5-B8D0-16F16A2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60993-BB3C-4E5A-B308-1DF9297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CDD2D-FA9D-4604-B500-97080B09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98243-19C1-4571-B8A0-ACFF220C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F449D-D981-42EC-8EE8-093571EC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CDA9-4E12-48F4-A453-1A0B754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75C5-19E8-4616-94A2-CC8B242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7208A-403E-472A-A577-7A207A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4C86A-5386-481C-9A7E-1A53AB107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45004-7CE5-4400-B317-1EB00FD2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EF786-A550-48E5-A173-915759F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C71D-6A4E-4554-A054-9FB716C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47BF1-693D-4D97-9CDB-B094D9D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B8BD1-3F85-4524-B586-5FAE04BE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7C5AF-0F89-4A9D-A312-6A61B88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6F2-A730-43BF-ABAB-F1D8EA5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832FA-DE35-4419-968D-3FFC073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96E4-08CC-4694-B2C1-D06280F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1DA-895E-46C8-B43A-9242125F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EBC9-F1C7-4970-844C-51CDA5EE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8841A-CECF-4A06-8A7C-6AF7E98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7E100-2AEB-4506-AB1E-59F45E2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C25-B470-4239-B466-048D6AF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BE39-00E6-4429-B319-EA76047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062A6-1424-4F6F-87F5-241A37D3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B502B-210B-4DEC-9D8E-06DC0C2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E572-85B3-4412-88CC-A740B11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6FD50-C23D-42A1-9D4F-7086DFA4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486AC-FE5E-429D-AB92-96FC9F0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4423-2222-40FE-ACF8-7EE38B5B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E3004-A7B7-4511-8A90-60A15249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5ADB3-44A9-4457-A8A4-AA271FBB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7029-CB2C-4ADC-BD52-5358E574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A79E1-5CF0-4674-B910-880374730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5FA9F-2307-4A6D-9296-38C049B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7C8034-DFEB-4D44-9131-27ACD8F6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544B0-9C46-4522-88F1-7C324AB6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608C7-7596-411D-8F00-F1ED267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26CA1-83D8-4D08-A05F-1FCC80D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D47A8-754A-4C3E-B931-F04C15D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43451-F22A-40BB-A45A-9A4203C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CBA32-0E50-425D-8AAA-6E40C07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1C8076-46C6-4857-943A-2DF58EB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8042-488F-4E05-A981-3E018692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A8EF3-33A6-4919-ADA7-0C2B278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8FDF-5587-4EF9-A19D-E47BF67A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ED992-BCB0-4DE6-A39B-50CF3644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EE1A-6D28-4FE0-A78C-AD1B74F2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C0127-2125-4371-A5DD-9B8DFD7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6CD1-B907-4280-A57F-DB31B525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3347-F910-4C8E-AC93-05064DC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D35FD-431C-4AF1-9326-029F451A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06B89-C638-46D1-80B0-1780ECAF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3959B-E0A7-477A-AEA2-F05F26C9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915E-B1D4-4E04-A21F-36BB8FD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7DEFB-6A38-4AD7-984C-E96A5B0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5A9D-3BF3-438B-8526-64EFDEF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A335-C342-4240-A9CC-296ECB0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FB43-B702-4E85-95A8-090195E5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9575-005E-4EC9-810E-3A9E5D4C2FEE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E8DA-870D-496D-87A7-0F2534B8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3BF3-2759-48C2-A507-8CD2216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8AD4-AF09-4E6D-B194-1F320D8BF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on-so/CrazyAcade/graphs/commit-a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974E14-3597-4BA2-9E21-E9AC5D5F8261}"/>
              </a:ext>
            </a:extLst>
          </p:cNvPr>
          <p:cNvSpPr/>
          <p:nvPr/>
        </p:nvSpPr>
        <p:spPr>
          <a:xfrm>
            <a:off x="304946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FED6CE-0284-47A0-83CC-5310C62F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2147976"/>
            <a:ext cx="10123409" cy="2162767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2D Game Programing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86C16-3E2E-4ADF-A0E8-B01A5F52E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75" y="4140680"/>
            <a:ext cx="3185450" cy="1276965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2016182020 </a:t>
            </a:r>
            <a:r>
              <a:rPr lang="ko-KR" altLang="en-US" dirty="0"/>
              <a:t>소준</a:t>
            </a:r>
          </a:p>
        </p:txBody>
      </p:sp>
    </p:spTree>
    <p:extLst>
      <p:ext uri="{BB962C8B-B14F-4D97-AF65-F5344CB8AC3E}">
        <p14:creationId xmlns:p14="http://schemas.microsoft.com/office/powerpoint/2010/main" val="138415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16D9C5-4507-430F-9339-457BD616AD7D}"/>
              </a:ext>
            </a:extLst>
          </p:cNvPr>
          <p:cNvSpPr/>
          <p:nvPr/>
        </p:nvSpPr>
        <p:spPr>
          <a:xfrm>
            <a:off x="318782" y="310393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57FA3-3B40-4A02-9B61-66B5E557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</a:rPr>
              <a:t>현재 진행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9ED33-AF03-4B7F-935E-04DFD6C60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893686"/>
              </p:ext>
            </p:extLst>
          </p:nvPr>
        </p:nvGraphicFramePr>
        <p:xfrm>
          <a:off x="838203" y="937048"/>
          <a:ext cx="10515597" cy="49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89">
                  <a:extLst>
                    <a:ext uri="{9D8B030D-6E8A-4147-A177-3AD203B41FA5}">
                      <a16:colId xmlns:a16="http://schemas.microsoft.com/office/drawing/2014/main" val="896466308"/>
                    </a:ext>
                  </a:extLst>
                </a:gridCol>
                <a:gridCol w="1989222">
                  <a:extLst>
                    <a:ext uri="{9D8B030D-6E8A-4147-A177-3AD203B41FA5}">
                      <a16:colId xmlns:a16="http://schemas.microsoft.com/office/drawing/2014/main" val="2254651498"/>
                    </a:ext>
                  </a:extLst>
                </a:gridCol>
                <a:gridCol w="7311186">
                  <a:extLst>
                    <a:ext uri="{9D8B030D-6E8A-4147-A177-3AD203B41FA5}">
                      <a16:colId xmlns:a16="http://schemas.microsoft.com/office/drawing/2014/main" val="1629397605"/>
                    </a:ext>
                  </a:extLst>
                </a:gridCol>
              </a:tblGrid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자료 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리소스 수집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 수집                                     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60016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메뉴화면 간단히 제작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글자 깜빡임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마을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해적선 맵 제작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기본 배경에 블록 채우기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889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 움직임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캐릭터가 있는 칸에 물방울 설치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08082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 오브젝트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적 움직임 구현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보스 움직임 구현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보스가 캐릭터를 따라다님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13124"/>
                  </a:ext>
                </a:extLst>
              </a:tr>
              <a:tr h="472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구현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중간 점검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메뉴화면 구현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도움키 안내 </a:t>
                      </a:r>
                      <a:r>
                        <a:rPr lang="en-US" altLang="ko-KR" sz="1600" dirty="0"/>
                        <a:t>state </a:t>
                      </a:r>
                      <a:r>
                        <a:rPr lang="ko-KR" altLang="en-US" sz="1600" dirty="0"/>
                        <a:t>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마우스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버그 찾기 후 보완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 버그 수정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13400"/>
                  </a:ext>
                </a:extLst>
              </a:tr>
              <a:tr h="3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 효과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터짐 효과</a:t>
                      </a:r>
                      <a:r>
                        <a:rPr lang="en-US" altLang="ko-KR" sz="1600" dirty="0"/>
                        <a:t>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물폭탄이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터질때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서서히 퍼지고 사라짐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박스 제거               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박스가 </a:t>
                      </a:r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사라질때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 애니메이션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altLang="ko-KR" sz="12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/>
                        <a:t>아이템 생성 및 </a:t>
                      </a:r>
                      <a:r>
                        <a:rPr lang="ko-KR" altLang="en-US" sz="1600" dirty="0" err="1"/>
                        <a:t>충돌시</a:t>
                      </a:r>
                      <a:r>
                        <a:rPr lang="ko-KR" altLang="en-US" sz="1600" dirty="0"/>
                        <a:t> 효과 발생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추가구현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바늘을 이용한 탈출 구현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</a:rPr>
                        <a:t>)  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600" b="1" dirty="0"/>
                        <a:t>(100%)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75154"/>
                  </a:ext>
                </a:extLst>
              </a:tr>
              <a:tr h="346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78872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아군 적군 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아군과 적군의 충돌체크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충돌체크                             </a:t>
                      </a:r>
                      <a:r>
                        <a:rPr lang="en-US" altLang="ko-KR" sz="1600" b="1" dirty="0"/>
                        <a:t>(100%)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37271"/>
                  </a:ext>
                </a:extLst>
              </a:tr>
              <a:tr h="58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시작 종료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밸런스 조절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최종 결과 출력 및 </a:t>
                      </a:r>
                      <a:r>
                        <a:rPr lang="en-US" altLang="ko-KR" sz="1600" dirty="0" err="1"/>
                        <a:t>bgm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밸런스 조절                                                                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진행중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050"/>
                  </a:ext>
                </a:extLst>
              </a:tr>
              <a:tr h="333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   최종 점검 및 릴리즈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DD354E-AB8E-4BEE-8E05-1DC8DFD0B28B}"/>
              </a:ext>
            </a:extLst>
          </p:cNvPr>
          <p:cNvSpPr/>
          <p:nvPr/>
        </p:nvSpPr>
        <p:spPr>
          <a:xfrm>
            <a:off x="315985" y="312490"/>
            <a:ext cx="11560029" cy="6233020"/>
          </a:xfrm>
          <a:prstGeom prst="rect">
            <a:avLst/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DB74F-F18C-4538-98CB-0EEDEDE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4976"/>
            <a:ext cx="6043863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Github</a:t>
            </a:r>
            <a:r>
              <a:rPr lang="en-US" altLang="ko-KR" dirty="0">
                <a:solidFill>
                  <a:schemeClr val="accent5"/>
                </a:solidFill>
              </a:rPr>
              <a:t> commit activity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66434C-15B7-45B3-931F-457F7715A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57" y="1582092"/>
            <a:ext cx="10471484" cy="3460591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E63930E-6712-4C1F-9811-D103B161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7284"/>
              </p:ext>
            </p:extLst>
          </p:nvPr>
        </p:nvGraphicFramePr>
        <p:xfrm>
          <a:off x="860256" y="5237772"/>
          <a:ext cx="104714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53">
                  <a:extLst>
                    <a:ext uri="{9D8B030D-6E8A-4147-A177-3AD203B41FA5}">
                      <a16:colId xmlns:a16="http://schemas.microsoft.com/office/drawing/2014/main" val="239871107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2181803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721557679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1941145896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253158619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9600315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254319144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4165992048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858378943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3566240990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755575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추자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commit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58D297-276A-4507-B168-64DAE8EFAA6F}"/>
              </a:ext>
            </a:extLst>
          </p:cNvPr>
          <p:cNvSpPr txBox="1"/>
          <p:nvPr/>
        </p:nvSpPr>
        <p:spPr>
          <a:xfrm>
            <a:off x="860257" y="1134350"/>
            <a:ext cx="104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https://github.com/joon-so/CrazyAcade/graphs/commit-activity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255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Game Programing 3차 발표</vt:lpstr>
      <vt:lpstr>현재 진행 상황</vt:lpstr>
      <vt:lpstr>Github commit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 1차 발표</dc:title>
  <dc:creator>. Joon</dc:creator>
  <cp:lastModifiedBy>. Joon</cp:lastModifiedBy>
  <cp:revision>63</cp:revision>
  <dcterms:created xsi:type="dcterms:W3CDTF">2019-09-22T08:26:26Z</dcterms:created>
  <dcterms:modified xsi:type="dcterms:W3CDTF">2019-11-24T08:37:22Z</dcterms:modified>
</cp:coreProperties>
</file>