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on-so/CrazyAcad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78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D2E62-958D-4621-B262-F5268D52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3C527DE-792B-4D36-89A5-FEE4A07FB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043614"/>
              </p:ext>
            </p:extLst>
          </p:nvPr>
        </p:nvGraphicFramePr>
        <p:xfrm>
          <a:off x="838203" y="780287"/>
          <a:ext cx="10515597" cy="576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325">
                  <a:extLst>
                    <a:ext uri="{9D8B030D-6E8A-4147-A177-3AD203B41FA5}">
                      <a16:colId xmlns:a16="http://schemas.microsoft.com/office/drawing/2014/main" val="2923241083"/>
                    </a:ext>
                  </a:extLst>
                </a:gridCol>
                <a:gridCol w="4522693">
                  <a:extLst>
                    <a:ext uri="{9D8B030D-6E8A-4147-A177-3AD203B41FA5}">
                      <a16:colId xmlns:a16="http://schemas.microsoft.com/office/drawing/2014/main" val="3401310352"/>
                    </a:ext>
                  </a:extLst>
                </a:gridCol>
                <a:gridCol w="4792579">
                  <a:extLst>
                    <a:ext uri="{9D8B030D-6E8A-4147-A177-3AD203B41FA5}">
                      <a16:colId xmlns:a16="http://schemas.microsoft.com/office/drawing/2014/main" val="118552932"/>
                    </a:ext>
                  </a:extLst>
                </a:gridCol>
              </a:tblGrid>
              <a:tr h="354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6738"/>
                  </a:ext>
                </a:extLst>
              </a:tr>
              <a:tr h="601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움직임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 방향키</a:t>
                      </a:r>
                      <a:r>
                        <a:rPr lang="en-US" altLang="ko-KR" sz="1600" dirty="0"/>
                        <a:t>) -&gt;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</a:rPr>
                        <a:t>WASD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변경</a:t>
                      </a:r>
                      <a:endParaRPr lang="en-US" altLang="ko-KR" sz="16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/>
                        <a:t>                                                  </a:t>
                      </a:r>
                      <a:r>
                        <a:rPr lang="en-US" altLang="ko-KR" sz="1800" b="1" dirty="0"/>
                        <a:t>(100%)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모드에서는 방향키와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WASD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로 움직임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995"/>
                  </a:ext>
                </a:extLst>
              </a:tr>
              <a:tr h="846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</a:t>
                      </a:r>
                      <a:r>
                        <a:rPr lang="ko-KR" altLang="en-US" sz="1600" dirty="0"/>
                        <a:t>키 </a:t>
                      </a:r>
                      <a:r>
                        <a:rPr lang="ko-KR" altLang="en-US" sz="1600" dirty="0" err="1"/>
                        <a:t>입력시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                                              </a:t>
                      </a:r>
                      <a:r>
                        <a:rPr lang="en-US" altLang="ko-KR" sz="1800" b="1" dirty="0"/>
                        <a:t>(100%)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1p H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물방울 탈출 아이템 사용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K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물폭탄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설치</a:t>
                      </a:r>
                      <a:endParaRPr lang="en-US" altLang="ko-KR" sz="16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              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물방울 탈출 아이템 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54384"/>
                  </a:ext>
                </a:extLst>
              </a:tr>
              <a:tr h="388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총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</a:t>
                      </a:r>
                      <a:r>
                        <a:rPr lang="en-US" altLang="ko-KR" sz="1600" dirty="0"/>
                        <a:t>)           </a:t>
                      </a:r>
                      <a:r>
                        <a:rPr lang="en-US" altLang="ko-KR" sz="1800" b="1" dirty="0"/>
                        <a:t>(100%)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 마을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맵에서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와 대결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79"/>
                  </a:ext>
                </a:extLst>
              </a:tr>
              <a:tr h="38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벽에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반대 방향으로 움직임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랜덤방향</a:t>
                      </a:r>
                      <a:endParaRPr lang="en-US" altLang="ko-KR" sz="16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일정시간이 지나도 랜덤으로 방향 변경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보스는 캐릭터를 따라다님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3103"/>
                  </a:ext>
                </a:extLst>
              </a:tr>
              <a:tr h="595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스테이지가 올라갈 수록 적의 수가 증가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-&gt;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속도증가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                                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보스는 랜덤으로 물방울 설치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6258"/>
                  </a:ext>
                </a:extLst>
              </a:tr>
              <a:tr h="1117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죽음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적을 제거하거나 아이템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획득시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점수 증가</a:t>
                      </a:r>
                      <a:endParaRPr lang="en-US" altLang="ko-KR" sz="16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/>
                        <a:t>아이템과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해당 효과 발생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폭발 범위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개수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이속</a:t>
                      </a:r>
                      <a:r>
                        <a:rPr lang="en-US" altLang="ko-KR" sz="1600" dirty="0"/>
                        <a:t>)           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(80%)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선택시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플레이어끼리 대결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6107"/>
                  </a:ext>
                </a:extLst>
              </a:tr>
              <a:tr h="60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 화면 </a:t>
                      </a:r>
                      <a:r>
                        <a:rPr lang="en-US" altLang="ko-KR" sz="1600" dirty="0"/>
                        <a:t>BGM, </a:t>
                      </a:r>
                      <a:r>
                        <a:rPr lang="ko-KR" altLang="en-US" sz="1600" dirty="0"/>
                        <a:t>게임 플레이 </a:t>
                      </a:r>
                      <a:r>
                        <a:rPr lang="en-US" altLang="ko-KR" sz="1600" dirty="0"/>
                        <a:t>BGM,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효과음                         </a:t>
                      </a:r>
                      <a:r>
                        <a:rPr lang="en-US" altLang="ko-KR" sz="1800" b="1" dirty="0"/>
                        <a:t>(100%)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WIN, LOSE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효과음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43224"/>
                  </a:ext>
                </a:extLst>
              </a:tr>
              <a:tr h="60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적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터지기 전 움직임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  </a:t>
                      </a:r>
                      <a:r>
                        <a:rPr lang="en-US" altLang="ko-KR" sz="1800" b="1" dirty="0"/>
                        <a:t>(100%)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박스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사라질때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물폭탄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터질때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서서히 퍼지는 효과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아이템 떠있는 효과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2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976"/>
            <a:ext cx="6043863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E63930E-6712-4C1F-9811-D103B161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15478"/>
              </p:ext>
            </p:extLst>
          </p:nvPr>
        </p:nvGraphicFramePr>
        <p:xfrm>
          <a:off x="593587" y="5432991"/>
          <a:ext cx="110048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38">
                  <a:extLst>
                    <a:ext uri="{9D8B030D-6E8A-4147-A177-3AD203B41FA5}">
                      <a16:colId xmlns:a16="http://schemas.microsoft.com/office/drawing/2014/main" val="2398711078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721818039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721557679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1941145896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253158619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896003150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254319144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165992048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85837894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566240990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75557568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14098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추자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commit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58D297-276A-4507-B168-64DAE8EFAA6F}"/>
              </a:ext>
            </a:extLst>
          </p:cNvPr>
          <p:cNvSpPr txBox="1"/>
          <p:nvPr/>
        </p:nvSpPr>
        <p:spPr>
          <a:xfrm>
            <a:off x="860257" y="1134350"/>
            <a:ext cx="104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8D0B4F-EA22-4937-BEEF-732A5E48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7" y="1670941"/>
            <a:ext cx="11004820" cy="35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261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Game Programing 최종 발표</vt:lpstr>
      <vt:lpstr>개발 범위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dig</cp:lastModifiedBy>
  <cp:revision>72</cp:revision>
  <dcterms:created xsi:type="dcterms:W3CDTF">2019-09-22T08:26:26Z</dcterms:created>
  <dcterms:modified xsi:type="dcterms:W3CDTF">2019-12-10T07:09:59Z</dcterms:modified>
</cp:coreProperties>
</file>