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6D6A67-814B-41A1-8B24-50DB3DB48E79}">
          <p14:sldIdLst>
            <p14:sldId id="256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37D25-A19C-45D6-BF4F-7A40B613AA0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F0BF7-CC56-47CA-84DE-43F231E63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2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B2107-48A4-4847-BDE0-65F6C628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BE8F6-3A42-4D8F-AE26-2B1EB29E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0590A-7932-43B5-B8D0-16F16A2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60993-BB3C-4E5A-B308-1DF92974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CDD2D-FA9D-4604-B500-97080B09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1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98243-19C1-4571-B8A0-ACFF220C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F449D-D981-42EC-8EE8-093571EC6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0CDA9-4E12-48F4-A453-1A0B754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75C5-19E8-4616-94A2-CC8B242A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7208A-403E-472A-A577-7A207A5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D4C86A-5386-481C-9A7E-1A53AB107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45004-7CE5-4400-B317-1EB00FD2E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EF786-A550-48E5-A173-915759FA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8C71D-6A4E-4554-A054-9FB716CD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47BF1-693D-4D97-9CDB-B094D9D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5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B8BD1-3F85-4524-B586-5FAE04BE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7C5AF-0F89-4A9D-A312-6A61B888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DD6F2-A730-43BF-ABAB-F1D8EA55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832FA-DE35-4419-968D-3FFC073F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B96E4-08CC-4694-B2C1-D06280FB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B1DA-895E-46C8-B43A-9242125F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5EBC9-F1C7-4970-844C-51CDA5EE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8841A-CECF-4A06-8A7C-6AF7E981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7E100-2AEB-4506-AB1E-59F45E2B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C25-B470-4239-B466-048D6AF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BE39-00E6-4429-B319-EA760478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062A6-1424-4F6F-87F5-241A37D3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B502B-210B-4DEC-9D8E-06DC0C28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E572-85B3-4412-88CC-A740B112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6FD50-C23D-42A1-9D4F-7086DFA4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486AC-FE5E-429D-AB92-96FC9F09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54423-2222-40FE-ACF8-7EE38B5B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E3004-A7B7-4511-8A90-60A15249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5ADB3-44A9-4457-A8A4-AA271FBB2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97029-CB2C-4ADC-BD52-5358E5749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8A79E1-5CF0-4674-B910-880374730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15FA9F-2307-4A6D-9296-38C049BC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7C8034-DFEB-4D44-9131-27ACD8F6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544B0-9C46-4522-88F1-7C324AB6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5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608C7-7596-411D-8F00-F1ED267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26CA1-83D8-4D08-A05F-1FCC80DC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D47A8-754A-4C3E-B931-F04C15D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643451-F22A-40BB-A45A-9A4203C3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FCBA32-0E50-425D-8AAA-6E40C076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1C8076-46C6-4857-943A-2DF58EB6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28042-488F-4E05-A981-3E018692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1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A8EF3-33A6-4919-ADA7-0C2B2781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18FDF-5587-4EF9-A19D-E47BF67A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4ED992-BCB0-4DE6-A39B-50CF3644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5EE1A-6D28-4FE0-A78C-AD1B74F2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C0127-2125-4371-A5DD-9B8DFD7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6CD1-B907-4280-A57F-DB31B525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3347-F910-4C8E-AC93-05064DC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4D35FD-431C-4AF1-9326-029F451AF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406B89-C638-46D1-80B0-1780ECAF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3959B-E0A7-477A-AEA2-F05F26C9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E915E-B1D4-4E04-A21F-36BB8FD5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7DEFB-6A38-4AD7-984C-E96A5B02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3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B05A9D-3BF3-438B-8526-64EFDEF8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3A335-C342-4240-A9CC-296ECB09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FB43-B702-4E85-95A8-090195E5F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9575-005E-4EC9-810E-3A9E5D4C2FEE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2E8DA-870D-496D-87A7-0F2534B83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3BF3-2759-48C2-A507-8CD22164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oon-so/CrazyAcade/graphs/commit-activ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974E14-3597-4BA2-9E21-E9AC5D5F8261}"/>
              </a:ext>
            </a:extLst>
          </p:cNvPr>
          <p:cNvSpPr/>
          <p:nvPr/>
        </p:nvSpPr>
        <p:spPr>
          <a:xfrm>
            <a:off x="304946" y="312490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FED6CE-0284-47A0-83CC-5310C62F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2147976"/>
            <a:ext cx="10123409" cy="2162767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2D Game Programing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86C16-3E2E-4ADF-A0E8-B01A5F52E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275" y="4140680"/>
            <a:ext cx="3185450" cy="1276965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2016182020 </a:t>
            </a:r>
            <a:r>
              <a:rPr lang="ko-KR" altLang="en-US" dirty="0"/>
              <a:t>소준</a:t>
            </a:r>
          </a:p>
        </p:txBody>
      </p:sp>
    </p:spTree>
    <p:extLst>
      <p:ext uri="{BB962C8B-B14F-4D97-AF65-F5344CB8AC3E}">
        <p14:creationId xmlns:p14="http://schemas.microsoft.com/office/powerpoint/2010/main" val="138415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BF96D0-32AE-4443-B332-AF1773E59F10}"/>
              </a:ext>
            </a:extLst>
          </p:cNvPr>
          <p:cNvSpPr/>
          <p:nvPr/>
        </p:nvSpPr>
        <p:spPr>
          <a:xfrm>
            <a:off x="315985" y="312490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7CE16CD-7244-432E-9DEC-F3380AA1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30" y="689783"/>
            <a:ext cx="9637776" cy="238472"/>
          </a:xfrm>
        </p:spPr>
        <p:txBody>
          <a:bodyPr>
            <a:noAutofit/>
          </a:bodyPr>
          <a:lstStyle/>
          <a:p>
            <a:pPr algn="just"/>
            <a:r>
              <a:rPr lang="ko-KR" altLang="en-US" sz="3200" dirty="0">
                <a:solidFill>
                  <a:schemeClr val="accent1"/>
                </a:solidFill>
              </a:rPr>
              <a:t>게임 컨셉</a:t>
            </a:r>
            <a:endParaRPr lang="en-US" altLang="ko-KR" sz="3200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A37E1C-535B-45DB-A4A1-73B0FE5C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386" y="2387323"/>
            <a:ext cx="2161237" cy="20833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13554D-4DB2-4888-B2C3-05F27BB5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316" y="3670578"/>
            <a:ext cx="600075" cy="800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F345C3-8522-4855-9D76-FF47B5433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18" y="3555933"/>
            <a:ext cx="824400" cy="9147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3F5E1B-EEE1-4EA7-A36C-D4C32D80D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672" y="2448459"/>
            <a:ext cx="2161237" cy="2026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67582B-3FC7-43FA-B3AE-28E21EEA3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5838" y="3233300"/>
            <a:ext cx="1316120" cy="1237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F8FDC-B867-4051-AFBD-4374752AF98D}"/>
              </a:ext>
            </a:extLst>
          </p:cNvPr>
          <p:cNvSpPr txBox="1"/>
          <p:nvPr/>
        </p:nvSpPr>
        <p:spPr>
          <a:xfrm>
            <a:off x="1277111" y="4890818"/>
            <a:ext cx="9637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기존에 존재하는 크레이지 아케이드를 모작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키보드 컨트롤을 통해서 몬스터를 피하고 처치</a:t>
            </a:r>
            <a:endParaRPr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75DF9-D1B4-44C9-B8AE-1BEC9D25BC55}"/>
              </a:ext>
            </a:extLst>
          </p:cNvPr>
          <p:cNvSpPr txBox="1"/>
          <p:nvPr/>
        </p:nvSpPr>
        <p:spPr>
          <a:xfrm>
            <a:off x="983673" y="1453387"/>
            <a:ext cx="9931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끝까지 살아 남아라</a:t>
            </a:r>
          </a:p>
        </p:txBody>
      </p:sp>
    </p:spTree>
    <p:extLst>
      <p:ext uri="{BB962C8B-B14F-4D97-AF65-F5344CB8AC3E}">
        <p14:creationId xmlns:p14="http://schemas.microsoft.com/office/powerpoint/2010/main" val="29447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FE6EB3A-03DE-4D5C-8CD1-8C15509CA049}"/>
              </a:ext>
            </a:extLst>
          </p:cNvPr>
          <p:cNvSpPr/>
          <p:nvPr/>
        </p:nvSpPr>
        <p:spPr>
          <a:xfrm>
            <a:off x="315985" y="312490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FEE955-2A48-4E64-9E6E-A97F9C8E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87"/>
            <a:ext cx="10515600" cy="944068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개발 범위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03A0075-7DA0-434A-9D68-EA4A5D9F9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8945"/>
              </p:ext>
            </p:extLst>
          </p:nvPr>
        </p:nvGraphicFramePr>
        <p:xfrm>
          <a:off x="838200" y="1253648"/>
          <a:ext cx="10515597" cy="5092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325">
                  <a:extLst>
                    <a:ext uri="{9D8B030D-6E8A-4147-A177-3AD203B41FA5}">
                      <a16:colId xmlns:a16="http://schemas.microsoft.com/office/drawing/2014/main" val="2923241083"/>
                    </a:ext>
                  </a:extLst>
                </a:gridCol>
                <a:gridCol w="9315272">
                  <a:extLst>
                    <a:ext uri="{9D8B030D-6E8A-4147-A177-3AD203B41FA5}">
                      <a16:colId xmlns:a16="http://schemas.microsoft.com/office/drawing/2014/main" val="3401310352"/>
                    </a:ext>
                  </a:extLst>
                </a:gridCol>
              </a:tblGrid>
              <a:tr h="344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범위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6738"/>
                  </a:ext>
                </a:extLst>
              </a:tr>
              <a:tr h="5850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움직임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자연스럽고 끊김 없는 움직임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ko-KR" altLang="en-US" sz="1600" dirty="0"/>
                        <a:t>캐릭터 중앙 하단을 기준으로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충돌체크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0995"/>
                  </a:ext>
                </a:extLst>
              </a:tr>
              <a:tr h="58935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</a:t>
                      </a:r>
                      <a:r>
                        <a:rPr lang="ko-KR" altLang="en-US" sz="1600" dirty="0"/>
                        <a:t>키 </a:t>
                      </a:r>
                      <a:r>
                        <a:rPr lang="ko-KR" altLang="en-US" sz="1600" dirty="0" err="1"/>
                        <a:t>입력시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H</a:t>
                      </a:r>
                      <a:r>
                        <a:rPr lang="ko-KR" altLang="en-US" sz="1600" dirty="0"/>
                        <a:t>키 </a:t>
                      </a:r>
                      <a:r>
                        <a:rPr lang="ko-KR" altLang="en-US" sz="1600" dirty="0" err="1"/>
                        <a:t>입력시</a:t>
                      </a:r>
                      <a:r>
                        <a:rPr lang="ko-KR" altLang="en-US" sz="1600" dirty="0"/>
                        <a:t> 바늘을 사용하여 물방울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 탈출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854384"/>
                  </a:ext>
                </a:extLst>
              </a:tr>
              <a:tr h="377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메인화면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도움말 화면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스테이지 총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개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마을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해적선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/>
                        <a:t>보스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4779"/>
                  </a:ext>
                </a:extLst>
              </a:tr>
              <a:tr h="375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벽에 </a:t>
                      </a:r>
                      <a:r>
                        <a:rPr lang="ko-KR" altLang="en-US" sz="1600" dirty="0" err="1"/>
                        <a:t>충돌시</a:t>
                      </a:r>
                      <a:r>
                        <a:rPr lang="ko-KR" altLang="en-US" sz="1600" dirty="0"/>
                        <a:t> 다른 방향으로 움직임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보스는 캐릭터를 따라다님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03103"/>
                  </a:ext>
                </a:extLst>
              </a:tr>
              <a:tr h="355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스테이지가 올라갈 수록 적의 크기가 커짐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보스는 랜덤으로 물방울 설치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6258"/>
                  </a:ext>
                </a:extLst>
              </a:tr>
              <a:tr h="858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적과 </a:t>
                      </a:r>
                      <a:r>
                        <a:rPr lang="ko-KR" altLang="en-US" sz="1600" dirty="0" err="1"/>
                        <a:t>충돌시</a:t>
                      </a:r>
                      <a:r>
                        <a:rPr lang="ko-KR" altLang="en-US" sz="1600" dirty="0"/>
                        <a:t> 죽음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아이템과 </a:t>
                      </a:r>
                      <a:r>
                        <a:rPr lang="ko-KR" altLang="en-US" sz="1600" dirty="0" err="1"/>
                        <a:t>충돌시</a:t>
                      </a:r>
                      <a:r>
                        <a:rPr lang="ko-KR" altLang="en-US" sz="1600" dirty="0"/>
                        <a:t> 해당 효과 발생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폭발 범위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개수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이속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6107"/>
                  </a:ext>
                </a:extLst>
              </a:tr>
              <a:tr h="589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메뉴 화면 </a:t>
                      </a:r>
                      <a:r>
                        <a:rPr lang="en-US" altLang="ko-KR" sz="1600" dirty="0"/>
                        <a:t>BGM, </a:t>
                      </a:r>
                      <a:r>
                        <a:rPr lang="ko-KR" altLang="en-US" sz="1600" dirty="0"/>
                        <a:t>게임 플레이 </a:t>
                      </a:r>
                      <a:r>
                        <a:rPr lang="en-US" altLang="ko-KR" sz="1600" dirty="0"/>
                        <a:t>BGM,</a:t>
                      </a:r>
                    </a:p>
                    <a:p>
                      <a:pPr latinLnBrk="1"/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 효과음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43224"/>
                  </a:ext>
                </a:extLst>
              </a:tr>
              <a:tr h="589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움직임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앞뒤좌우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/>
                        <a:t>적 움직임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앞뒤좌우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터지기 전 움직임</a:t>
                      </a:r>
                      <a:r>
                        <a:rPr lang="en-US" altLang="ko-KR" sz="1600" dirty="0"/>
                        <a:t>, 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터짐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아이템 떠있는 효과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2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63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316D9C5-4507-430F-9339-457BD616AD7D}"/>
              </a:ext>
            </a:extLst>
          </p:cNvPr>
          <p:cNvSpPr/>
          <p:nvPr/>
        </p:nvSpPr>
        <p:spPr>
          <a:xfrm>
            <a:off x="318782" y="310393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B57FA3-3B40-4A02-9B61-66B5E557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191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accent5"/>
                </a:solidFill>
              </a:rPr>
              <a:t>현재 진행 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569ED33-AF03-4B7F-935E-04DFD6C60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15239"/>
              </p:ext>
            </p:extLst>
          </p:nvPr>
        </p:nvGraphicFramePr>
        <p:xfrm>
          <a:off x="838203" y="937048"/>
          <a:ext cx="10515597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89">
                  <a:extLst>
                    <a:ext uri="{9D8B030D-6E8A-4147-A177-3AD203B41FA5}">
                      <a16:colId xmlns:a16="http://schemas.microsoft.com/office/drawing/2014/main" val="896466308"/>
                    </a:ext>
                  </a:extLst>
                </a:gridCol>
                <a:gridCol w="1989222">
                  <a:extLst>
                    <a:ext uri="{9D8B030D-6E8A-4147-A177-3AD203B41FA5}">
                      <a16:colId xmlns:a16="http://schemas.microsoft.com/office/drawing/2014/main" val="2254651498"/>
                    </a:ext>
                  </a:extLst>
                </a:gridCol>
                <a:gridCol w="7311186">
                  <a:extLst>
                    <a:ext uri="{9D8B030D-6E8A-4147-A177-3AD203B41FA5}">
                      <a16:colId xmlns:a16="http://schemas.microsoft.com/office/drawing/2014/main" val="1629397605"/>
                    </a:ext>
                  </a:extLst>
                </a:gridCol>
              </a:tblGrid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수집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리소스 수집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 err="1"/>
                        <a:t>bgm</a:t>
                      </a:r>
                      <a:r>
                        <a:rPr lang="ko-KR" altLang="en-US" dirty="0"/>
                        <a:t> 수집                      </a:t>
                      </a:r>
                      <a:r>
                        <a:rPr lang="en-US" altLang="ko-KR" b="1" dirty="0"/>
                        <a:t>(80% : </a:t>
                      </a:r>
                      <a:r>
                        <a:rPr lang="ko-KR" altLang="en-US" b="1" dirty="0"/>
                        <a:t>맞는 </a:t>
                      </a:r>
                      <a:r>
                        <a:rPr lang="en-US" altLang="ko-KR" b="1" dirty="0" err="1"/>
                        <a:t>bgm</a:t>
                      </a:r>
                      <a:r>
                        <a:rPr lang="ko-KR" altLang="en-US" b="1" dirty="0"/>
                        <a:t>을 아직  </a:t>
                      </a:r>
                      <a:r>
                        <a:rPr lang="ko-KR" altLang="en-US" b="1" dirty="0" err="1"/>
                        <a:t>찾지못함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60016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제작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메뉴화면 간단히 제작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글자 깜빡임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마을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해적선 맵 제작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 배경에 블록 채우기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            </a:t>
                      </a:r>
                      <a:r>
                        <a:rPr lang="en-US" altLang="ko-KR" b="1" dirty="0"/>
                        <a:t>(100%)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8891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아군 오브젝트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아군 움직임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 err="1"/>
                        <a:t>물폭탄</a:t>
                      </a:r>
                      <a:r>
                        <a:rPr lang="ko-KR" altLang="en-US" dirty="0"/>
                        <a:t> 설치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캐릭터가 있는 칸에 물방울 설치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              </a:t>
                      </a:r>
                      <a:r>
                        <a:rPr lang="en-US" altLang="ko-KR" b="1" dirty="0"/>
                        <a:t>(100%)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08082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적군 오브젝트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적 움직임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보스 움직임 구현                                                  </a:t>
                      </a:r>
                      <a:r>
                        <a:rPr lang="en-US" altLang="ko-KR" b="1" dirty="0"/>
                        <a:t>(100%)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13124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구현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중간 점검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메뉴화면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도움키 안내 </a:t>
                      </a:r>
                      <a:r>
                        <a:rPr lang="en-US" altLang="ko-KR" dirty="0"/>
                        <a:t>state </a:t>
                      </a:r>
                      <a:r>
                        <a:rPr lang="ko-KR" altLang="en-US" dirty="0"/>
                        <a:t>제작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마우스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버그 찾기 후 보완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물폭탄</a:t>
                      </a:r>
                      <a:r>
                        <a:rPr lang="ko-KR" altLang="en-US" dirty="0"/>
                        <a:t> 설치 버그 수정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b="1" dirty="0"/>
                        <a:t>(50% : </a:t>
                      </a:r>
                      <a:r>
                        <a:rPr lang="ko-KR" altLang="en-US" b="1" dirty="0"/>
                        <a:t>이번 주 진행중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813400"/>
                  </a:ext>
                </a:extLst>
              </a:tr>
              <a:tr h="370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아이템 </a:t>
                      </a:r>
                      <a:r>
                        <a:rPr lang="ko-KR" altLang="en-US" dirty="0"/>
                        <a:t>효과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/>
                        <a:t>물폭탄</a:t>
                      </a:r>
                      <a:r>
                        <a:rPr lang="ko-KR" altLang="en-US" dirty="0"/>
                        <a:t> 터짐 효과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박스 제거</a:t>
                      </a:r>
                      <a:endParaRPr lang="en-US" altLang="ko-KR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/>
                        <a:t>아이템 생성 및 </a:t>
                      </a:r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효과 발생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75154"/>
                  </a:ext>
                </a:extLst>
              </a:tr>
              <a:tr h="346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78872"/>
                  </a:ext>
                </a:extLst>
              </a:tr>
              <a:tr h="33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아군 적군 최종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아군과 적군의 충돌체크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물폭탄</a:t>
                      </a:r>
                      <a:r>
                        <a:rPr lang="ko-KR" altLang="en-US" dirty="0"/>
                        <a:t> 충돌체크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237271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 종료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밸런스 조절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최종 결과 출력 및 </a:t>
                      </a:r>
                      <a:r>
                        <a:rPr lang="en-US" altLang="ko-KR" dirty="0" err="1"/>
                        <a:t>bgm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밸런스 조절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5050"/>
                  </a:ext>
                </a:extLst>
              </a:tr>
              <a:tr h="33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최종 점검 및 릴리즈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9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5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DD354E-AB8E-4BEE-8E05-1DC8DFD0B28B}"/>
              </a:ext>
            </a:extLst>
          </p:cNvPr>
          <p:cNvSpPr/>
          <p:nvPr/>
        </p:nvSpPr>
        <p:spPr>
          <a:xfrm>
            <a:off x="318782" y="310393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DB74F-F18C-4538-98CB-0EEDEDEE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altLang="ko-KR" dirty="0" err="1">
                <a:solidFill>
                  <a:schemeClr val="accent5"/>
                </a:solidFill>
              </a:rPr>
              <a:t>Github</a:t>
            </a:r>
            <a:r>
              <a:rPr lang="en-US" altLang="ko-KR" dirty="0">
                <a:solidFill>
                  <a:schemeClr val="accent5"/>
                </a:solidFill>
              </a:rPr>
              <a:t> commit activity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7FA24-3E6E-4408-B65C-763171D47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768"/>
            <a:ext cx="10515600" cy="479219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https://github.com/joon-so/CrazyAcade/graphs/commit-activity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B00209-8AF8-4677-A569-8C46F68DB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42" y="1818760"/>
            <a:ext cx="9795316" cy="45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6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335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2D Game Programing 2차 발표</vt:lpstr>
      <vt:lpstr>게임 컨셉</vt:lpstr>
      <vt:lpstr>개발 범위</vt:lpstr>
      <vt:lpstr>현재 진행 상황</vt:lpstr>
      <vt:lpstr>Github commit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Programing 1차 발표</dc:title>
  <dc:creator>. Joon</dc:creator>
  <cp:lastModifiedBy>dig</cp:lastModifiedBy>
  <cp:revision>55</cp:revision>
  <dcterms:created xsi:type="dcterms:W3CDTF">2019-09-22T08:26:26Z</dcterms:created>
  <dcterms:modified xsi:type="dcterms:W3CDTF">2019-10-29T09:07:02Z</dcterms:modified>
</cp:coreProperties>
</file>