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6D6A67-814B-41A1-8B24-50DB3DB48E79}">
          <p14:sldIdLst>
            <p14:sldId id="25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37D25-A19C-45D6-BF4F-7A40B613AA0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F0BF7-CC56-47CA-84DE-43F231E63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2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B2107-48A4-4847-BDE0-65F6C628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BE8F6-3A42-4D8F-AE26-2B1EB29E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0590A-7932-43B5-B8D0-16F16A2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60993-BB3C-4E5A-B308-1DF92974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CDD2D-FA9D-4604-B500-97080B09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1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98243-19C1-4571-B8A0-ACFF220C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F449D-D981-42EC-8EE8-093571EC6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0CDA9-4E12-48F4-A453-1A0B754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75C5-19E8-4616-94A2-CC8B242A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7208A-403E-472A-A577-7A207A5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D4C86A-5386-481C-9A7E-1A53AB107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45004-7CE5-4400-B317-1EB00FD2E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EF786-A550-48E5-A173-915759FA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8C71D-6A4E-4554-A054-9FB716CD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47BF1-693D-4D97-9CDB-B094D9D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5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B8BD1-3F85-4524-B586-5FAE04BE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7C5AF-0F89-4A9D-A312-6A61B888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DD6F2-A730-43BF-ABAB-F1D8EA55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832FA-DE35-4419-968D-3FFC073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B96E4-08CC-4694-B2C1-D06280FB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1DA-895E-46C8-B43A-9242125F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5EBC9-F1C7-4970-844C-51CDA5EE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8841A-CECF-4A06-8A7C-6AF7E981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7E100-2AEB-4506-AB1E-59F45E2B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C25-B470-4239-B466-048D6AF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BE39-00E6-4429-B319-EA760478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062A6-1424-4F6F-87F5-241A37D3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B502B-210B-4DEC-9D8E-06DC0C28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E572-85B3-4412-88CC-A740B112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6FD50-C23D-42A1-9D4F-7086DFA4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486AC-FE5E-429D-AB92-96FC9F09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54423-2222-40FE-ACF8-7EE38B5B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E3004-A7B7-4511-8A90-60A15249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5ADB3-44A9-4457-A8A4-AA271FBB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97029-CB2C-4ADC-BD52-5358E5749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8A79E1-5CF0-4674-B910-880374730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5FA9F-2307-4A6D-9296-38C049BC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7C8034-DFEB-4D44-9131-27ACD8F6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544B0-9C46-4522-88F1-7C324AB6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5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608C7-7596-411D-8F00-F1ED267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26CA1-83D8-4D08-A05F-1FCC80DC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D47A8-754A-4C3E-B931-F04C15D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643451-F22A-40BB-A45A-9A4203C3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FCBA32-0E50-425D-8AAA-6E40C07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1C8076-46C6-4857-943A-2DF58EB6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28042-488F-4E05-A981-3E018692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A8EF3-33A6-4919-ADA7-0C2B2781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18FDF-5587-4EF9-A19D-E47BF67A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4ED992-BCB0-4DE6-A39B-50CF3644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5EE1A-6D28-4FE0-A78C-AD1B74F2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C0127-2125-4371-A5DD-9B8DFD7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6CD1-B907-4280-A57F-DB31B525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3347-F910-4C8E-AC93-05064DC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4D35FD-431C-4AF1-9326-029F451AF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06B89-C638-46D1-80B0-1780ECAF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3959B-E0A7-477A-AEA2-F05F26C9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E915E-B1D4-4E04-A21F-36BB8FD5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7DEFB-6A38-4AD7-984C-E96A5B02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3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05A9D-3BF3-438B-8526-64EFDEF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3A335-C342-4240-A9CC-296ECB09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FB43-B702-4E85-95A8-090195E5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9575-005E-4EC9-810E-3A9E5D4C2FE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2E8DA-870D-496D-87A7-0F2534B83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3BF3-2759-48C2-A507-8CD22164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oon-so/CrazyAcade/graphs/commit-activ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974E14-3597-4BA2-9E21-E9AC5D5F8261}"/>
              </a:ext>
            </a:extLst>
          </p:cNvPr>
          <p:cNvSpPr/>
          <p:nvPr/>
        </p:nvSpPr>
        <p:spPr>
          <a:xfrm>
            <a:off x="304946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FED6CE-0284-47A0-83CC-5310C62F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2147976"/>
            <a:ext cx="10123409" cy="2162767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 Game Programing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86C16-3E2E-4ADF-A0E8-B01A5F52E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275" y="4140680"/>
            <a:ext cx="3185450" cy="1276965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2016182020 </a:t>
            </a:r>
            <a:r>
              <a:rPr lang="ko-KR" altLang="en-US" dirty="0"/>
              <a:t>소준</a:t>
            </a:r>
          </a:p>
        </p:txBody>
      </p:sp>
    </p:spTree>
    <p:extLst>
      <p:ext uri="{BB962C8B-B14F-4D97-AF65-F5344CB8AC3E}">
        <p14:creationId xmlns:p14="http://schemas.microsoft.com/office/powerpoint/2010/main" val="138415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16D9C5-4507-430F-9339-457BD616AD7D}"/>
              </a:ext>
            </a:extLst>
          </p:cNvPr>
          <p:cNvSpPr/>
          <p:nvPr/>
        </p:nvSpPr>
        <p:spPr>
          <a:xfrm>
            <a:off x="318782" y="310393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57FA3-3B40-4A02-9B61-66B5E557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785"/>
            <a:ext cx="10515600" cy="517191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accent5"/>
                </a:solidFill>
              </a:rPr>
              <a:t>개발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D2E62-958D-4621-B262-F5268D52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3C527DE-792B-4D36-89A5-FEE4A07FB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769597"/>
              </p:ext>
            </p:extLst>
          </p:nvPr>
        </p:nvGraphicFramePr>
        <p:xfrm>
          <a:off x="838203" y="780288"/>
          <a:ext cx="10515596" cy="5603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535">
                  <a:extLst>
                    <a:ext uri="{9D8B030D-6E8A-4147-A177-3AD203B41FA5}">
                      <a16:colId xmlns:a16="http://schemas.microsoft.com/office/drawing/2014/main" val="2923241083"/>
                    </a:ext>
                  </a:extLst>
                </a:gridCol>
                <a:gridCol w="4544098">
                  <a:extLst>
                    <a:ext uri="{9D8B030D-6E8A-4147-A177-3AD203B41FA5}">
                      <a16:colId xmlns:a16="http://schemas.microsoft.com/office/drawing/2014/main" val="3401310352"/>
                    </a:ext>
                  </a:extLst>
                </a:gridCol>
                <a:gridCol w="4225637">
                  <a:extLst>
                    <a:ext uri="{9D8B030D-6E8A-4147-A177-3AD203B41FA5}">
                      <a16:colId xmlns:a16="http://schemas.microsoft.com/office/drawing/2014/main" val="118552932"/>
                    </a:ext>
                  </a:extLst>
                </a:gridCol>
                <a:gridCol w="921326">
                  <a:extLst>
                    <a:ext uri="{9D8B030D-6E8A-4147-A177-3AD203B41FA5}">
                      <a16:colId xmlns:a16="http://schemas.microsoft.com/office/drawing/2014/main" val="2191733311"/>
                    </a:ext>
                  </a:extLst>
                </a:gridCol>
              </a:tblGrid>
              <a:tr h="34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범위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6738"/>
                  </a:ext>
                </a:extLst>
              </a:tr>
              <a:tr h="590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컨트롤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움직임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키보드 방향키</a:t>
                      </a:r>
                      <a:r>
                        <a:rPr lang="en-US" altLang="ko-KR" sz="1600" dirty="0"/>
                        <a:t>) -&gt;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</a:rPr>
                        <a:t>WASD 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</a:rPr>
                        <a:t>변경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2p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모드에서는 방향키와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WASD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로 움직임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995"/>
                  </a:ext>
                </a:extLst>
              </a:tr>
              <a:tr h="830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기술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</a:t>
                      </a:r>
                      <a:r>
                        <a:rPr lang="ko-KR" altLang="en-US" sz="1600" dirty="0"/>
                        <a:t>키 </a:t>
                      </a:r>
                      <a:r>
                        <a:rPr lang="ko-KR" altLang="en-US" sz="1600" dirty="0" err="1"/>
                        <a:t>입력시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</a:t>
                      </a:r>
                      <a:endParaRPr lang="en-US" altLang="ko-KR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1p H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키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 물방울 탈출 아이템 사용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2p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모드에서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K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키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물폭탄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설치</a:t>
                      </a:r>
                      <a:endParaRPr lang="en-US" altLang="ko-KR" sz="16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       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L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키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입력시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물방울 탈출 아이템 사용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854384"/>
                  </a:ext>
                </a:extLst>
              </a:tr>
              <a:tr h="381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총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개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마을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해적선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2p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모드에서 마을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맵에서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1p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와 대결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4779"/>
                  </a:ext>
                </a:extLst>
              </a:tr>
              <a:tr h="568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벽에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반대 방향으로 움직임 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</a:rPr>
                        <a:t>랜덤방향</a:t>
                      </a:r>
                      <a:endParaRPr lang="en-US" altLang="ko-KR" sz="1600" dirty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accent1"/>
                          </a:solidFill>
                        </a:rPr>
                        <a:t>일정시간이 지나도 랜덤으로 방향 변경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보스는 캐릭터를 따라다님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03103"/>
                  </a:ext>
                </a:extLst>
              </a:tr>
              <a:tr h="584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스테이지가 올라갈 수록 적의 수가 증가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-&gt; 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</a:rPr>
                        <a:t>속도증가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보스는 랜덤으로 물방울 설치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6258"/>
                  </a:ext>
                </a:extLst>
              </a:tr>
              <a:tr h="1095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적과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죽음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적을 제거하거나 아이템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획득시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점수 증가</a:t>
                      </a:r>
                      <a:endParaRPr lang="en-US" altLang="ko-KR" sz="16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/>
                        <a:t>아이템과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해당 효과 발생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폭발 범위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개수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이속</a:t>
                      </a:r>
                      <a:r>
                        <a:rPr lang="en-US" altLang="ko-KR" sz="1600" dirty="0"/>
                        <a:t>)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2p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모드 </a:t>
                      </a:r>
                      <a:r>
                        <a:rPr lang="ko-KR" altLang="en-US" sz="1600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선택시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플레이어끼리 대결 가능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6107"/>
                  </a:ext>
                </a:extLst>
              </a:tr>
              <a:tr h="59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메뉴 화면 </a:t>
                      </a:r>
                      <a:r>
                        <a:rPr lang="en-US" altLang="ko-KR" sz="1600" dirty="0"/>
                        <a:t>BGM, </a:t>
                      </a:r>
                      <a:r>
                        <a:rPr lang="ko-KR" altLang="en-US" sz="1600" dirty="0"/>
                        <a:t>게임 플레이 </a:t>
                      </a:r>
                      <a:r>
                        <a:rPr lang="en-US" altLang="ko-KR" sz="1600" dirty="0"/>
                        <a:t>BGM,</a:t>
                      </a:r>
                    </a:p>
                    <a:p>
                      <a:pPr latinLnBrk="1"/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 효과음</a:t>
                      </a:r>
                      <a:endParaRPr lang="en-US" altLang="ko-KR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WIN, LOSE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효과음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43224"/>
                  </a:ext>
                </a:extLst>
              </a:tr>
              <a:tr h="598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움직임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앞뒤좌우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/>
                        <a:t>적 움직임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앞뒤좌우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터지기 전 움직임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터짐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박스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사라질때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물폭탄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터질때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 서서히 퍼지는 효과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아이템 떠있는 효과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2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5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DD354E-AB8E-4BEE-8E05-1DC8DFD0B28B}"/>
              </a:ext>
            </a:extLst>
          </p:cNvPr>
          <p:cNvSpPr/>
          <p:nvPr/>
        </p:nvSpPr>
        <p:spPr>
          <a:xfrm>
            <a:off x="315985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DB74F-F18C-4538-98CB-0EEDEDEE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4976"/>
            <a:ext cx="6043863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accent5"/>
                </a:solidFill>
              </a:rPr>
              <a:t>Github</a:t>
            </a:r>
            <a:r>
              <a:rPr lang="en-US" altLang="ko-KR" dirty="0">
                <a:solidFill>
                  <a:schemeClr val="accent5"/>
                </a:solidFill>
              </a:rPr>
              <a:t> commit activity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BE63930E-6712-4C1F-9811-D103B1618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15478"/>
              </p:ext>
            </p:extLst>
          </p:nvPr>
        </p:nvGraphicFramePr>
        <p:xfrm>
          <a:off x="593587" y="5432991"/>
          <a:ext cx="110048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38">
                  <a:extLst>
                    <a:ext uri="{9D8B030D-6E8A-4147-A177-3AD203B41FA5}">
                      <a16:colId xmlns:a16="http://schemas.microsoft.com/office/drawing/2014/main" val="2398711078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721818039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3721557679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1941145896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2531586193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3896003150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4254319144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4165992048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3858378943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3566240990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755575683"/>
                    </a:ext>
                  </a:extLst>
                </a:gridCol>
                <a:gridCol w="909489">
                  <a:extLst>
                    <a:ext uri="{9D8B030D-6E8A-4147-A177-3AD203B41FA5}">
                      <a16:colId xmlns:a16="http://schemas.microsoft.com/office/drawing/2014/main" val="4140988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추자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~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commit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3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058D297-276A-4507-B168-64DAE8EFAA6F}"/>
              </a:ext>
            </a:extLst>
          </p:cNvPr>
          <p:cNvSpPr txBox="1"/>
          <p:nvPr/>
        </p:nvSpPr>
        <p:spPr>
          <a:xfrm>
            <a:off x="860257" y="1134350"/>
            <a:ext cx="104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https://github.com/joon-so/CrazyAcade/graphs/commit-activity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8D0B4F-EA22-4937-BEEF-732A5E48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7" y="1670941"/>
            <a:ext cx="11004820" cy="35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6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252</Words>
  <Application>Microsoft Office PowerPoint</Application>
  <PresentationFormat>와이드스크린</PresentationFormat>
  <Paragraphs>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Game Programing 최종 발표</vt:lpstr>
      <vt:lpstr>개발 범위</vt:lpstr>
      <vt:lpstr>Github commit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Programing 1차 발표</dc:title>
  <dc:creator>. Joon</dc:creator>
  <cp:lastModifiedBy>dig</cp:lastModifiedBy>
  <cp:revision>74</cp:revision>
  <dcterms:created xsi:type="dcterms:W3CDTF">2019-09-22T08:26:26Z</dcterms:created>
  <dcterms:modified xsi:type="dcterms:W3CDTF">2019-12-10T07:14:54Z</dcterms:modified>
</cp:coreProperties>
</file>