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69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게임 엔진 </a:t>
            </a:r>
            <a:r>
              <a:rPr lang="en-US" altLang="ko-KR" sz="36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1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Team Project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Name: </a:t>
            </a:r>
            <a:r>
              <a:rPr lang="ko-KR" altLang="en-US" sz="1200" b="1" kern="0">
                <a:solidFill>
                  <a:schemeClr val="tx1">
                    <a:lumMod val="95000"/>
                    <a:lumOff val="5000"/>
                  </a:schemeClr>
                </a:solidFill>
              </a:rPr>
              <a:t>에이수스</a:t>
            </a:r>
            <a:endParaRPr lang="ko-KR" altLang="en-US" sz="7200" b="1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CC090-4A89-43AC-900E-F39BD31616AC}"/>
              </a:ext>
            </a:extLst>
          </p:cNvPr>
          <p:cNvSpPr txBox="1"/>
          <p:nvPr/>
        </p:nvSpPr>
        <p:spPr>
          <a:xfrm>
            <a:off x="0" y="3059667"/>
            <a:ext cx="2739293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2016182007 / </a:t>
            </a:r>
            <a:r>
              <a:rPr lang="ko-KR" altLang="en-US" sz="1400" b="1">
                <a:solidFill>
                  <a:schemeClr val="accent3">
                    <a:lumMod val="75000"/>
                  </a:schemeClr>
                </a:solidFill>
              </a:rPr>
              <a:t>김동년</a:t>
            </a:r>
            <a:endParaRPr lang="en-US" altLang="ko-KR" sz="1400" b="1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2016182020 / </a:t>
            </a:r>
            <a:r>
              <a:rPr lang="ko-KR" altLang="en-US" sz="1400" b="1">
                <a:solidFill>
                  <a:schemeClr val="accent3">
                    <a:lumMod val="75000"/>
                  </a:schemeClr>
                </a:solidFill>
              </a:rPr>
              <a:t>소준</a:t>
            </a:r>
            <a:endParaRPr lang="en-US" altLang="ko-KR" sz="1400" b="1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2016182027 / </a:t>
            </a:r>
            <a:r>
              <a:rPr lang="ko-KR" altLang="en-US" sz="1400" b="1">
                <a:solidFill>
                  <a:schemeClr val="accent3">
                    <a:lumMod val="75000"/>
                  </a:schemeClr>
                </a:solidFill>
              </a:rPr>
              <a:t>이미륵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Game</a:t>
            </a: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Genre &amp; Concept &amp; Story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2452102" y="2269727"/>
            <a:ext cx="397962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Action</a:t>
            </a: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Role-Playing Game(ARPG)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Shooting</a:t>
            </a: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Game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09AF8E-A719-4A36-8551-DA9E1DBA4B45}"/>
              </a:ext>
            </a:extLst>
          </p:cNvPr>
          <p:cNvGrpSpPr/>
          <p:nvPr/>
        </p:nvGrpSpPr>
        <p:grpSpPr>
          <a:xfrm>
            <a:off x="1831074" y="1856486"/>
            <a:ext cx="232618" cy="394464"/>
            <a:chOff x="1831073" y="1984305"/>
            <a:chExt cx="2566601" cy="2071657"/>
          </a:xfrm>
        </p:grpSpPr>
        <p:sp>
          <p:nvSpPr>
            <p:cNvPr id="48" name="직사각형 47"/>
            <p:cNvSpPr/>
            <p:nvPr/>
          </p:nvSpPr>
          <p:spPr>
            <a:xfrm>
              <a:off x="1831073" y="1984305"/>
              <a:ext cx="2566601" cy="2071657"/>
            </a:xfrm>
            <a:prstGeom prst="rect">
              <a:avLst/>
            </a:prstGeom>
            <a:solidFill>
              <a:srgbClr val="FEB95E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2740906" y="2368163"/>
              <a:ext cx="746934" cy="1268575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19E646-5A3B-4EE9-A4FB-156348CFAEDF}"/>
              </a:ext>
            </a:extLst>
          </p:cNvPr>
          <p:cNvSpPr txBox="1"/>
          <p:nvPr/>
        </p:nvSpPr>
        <p:spPr>
          <a:xfrm>
            <a:off x="2235639" y="1855587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Genre</a:t>
            </a:r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19AD5F7-15D6-4B6A-A311-E58D84345248}"/>
              </a:ext>
            </a:extLst>
          </p:cNvPr>
          <p:cNvGrpSpPr/>
          <p:nvPr/>
        </p:nvGrpSpPr>
        <p:grpSpPr>
          <a:xfrm>
            <a:off x="1831075" y="1856485"/>
            <a:ext cx="232618" cy="394464"/>
            <a:chOff x="1831073" y="1984305"/>
            <a:chExt cx="2566601" cy="207165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197DFC2-E515-4C8C-8F19-3E0438A181D5}"/>
                </a:ext>
              </a:extLst>
            </p:cNvPr>
            <p:cNvSpPr/>
            <p:nvPr/>
          </p:nvSpPr>
          <p:spPr>
            <a:xfrm>
              <a:off x="1831073" y="1984305"/>
              <a:ext cx="2566601" cy="2071657"/>
            </a:xfrm>
            <a:prstGeom prst="rect">
              <a:avLst/>
            </a:prstGeom>
            <a:solidFill>
              <a:srgbClr val="FEB95E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65" name="자유형 79">
              <a:extLst>
                <a:ext uri="{FF2B5EF4-FFF2-40B4-BE49-F238E27FC236}">
                  <a16:creationId xmlns:a16="http://schemas.microsoft.com/office/drawing/2014/main" id="{F47710FF-4010-497E-9777-864F1E59EE6A}"/>
                </a:ext>
              </a:extLst>
            </p:cNvPr>
            <p:cNvSpPr/>
            <p:nvPr/>
          </p:nvSpPr>
          <p:spPr>
            <a:xfrm>
              <a:off x="2740906" y="2368163"/>
              <a:ext cx="746934" cy="1268575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BF2A853-3921-4D2E-87E2-C50D7423C40C}"/>
              </a:ext>
            </a:extLst>
          </p:cNvPr>
          <p:cNvSpPr txBox="1"/>
          <p:nvPr/>
        </p:nvSpPr>
        <p:spPr>
          <a:xfrm>
            <a:off x="2235640" y="1855586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Genre</a:t>
            </a:r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066C801-F7AB-4470-A46F-FAA413B3CA1E}"/>
              </a:ext>
            </a:extLst>
          </p:cNvPr>
          <p:cNvGrpSpPr/>
          <p:nvPr/>
        </p:nvGrpSpPr>
        <p:grpSpPr>
          <a:xfrm>
            <a:off x="1831073" y="3509015"/>
            <a:ext cx="232618" cy="394464"/>
            <a:chOff x="1831073" y="1984305"/>
            <a:chExt cx="2566601" cy="207165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0811F3D-1EF0-4703-BE72-62203C89513C}"/>
                </a:ext>
              </a:extLst>
            </p:cNvPr>
            <p:cNvSpPr/>
            <p:nvPr/>
          </p:nvSpPr>
          <p:spPr>
            <a:xfrm>
              <a:off x="1831073" y="1984305"/>
              <a:ext cx="2566601" cy="2071657"/>
            </a:xfrm>
            <a:prstGeom prst="rect">
              <a:avLst/>
            </a:prstGeom>
            <a:solidFill>
              <a:srgbClr val="FEB95E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69" name="자유형 79">
              <a:extLst>
                <a:ext uri="{FF2B5EF4-FFF2-40B4-BE49-F238E27FC236}">
                  <a16:creationId xmlns:a16="http://schemas.microsoft.com/office/drawing/2014/main" id="{85EEC510-79E8-45FE-9EA7-32EAE87F99B4}"/>
                </a:ext>
              </a:extLst>
            </p:cNvPr>
            <p:cNvSpPr/>
            <p:nvPr/>
          </p:nvSpPr>
          <p:spPr>
            <a:xfrm>
              <a:off x="2740906" y="2368163"/>
              <a:ext cx="746934" cy="1268575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BCFAE5C-8B3F-4961-9D3E-2A1229A77D8B}"/>
              </a:ext>
            </a:extLst>
          </p:cNvPr>
          <p:cNvSpPr txBox="1"/>
          <p:nvPr/>
        </p:nvSpPr>
        <p:spPr>
          <a:xfrm>
            <a:off x="2235638" y="35081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Concept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C898C0-3EDF-497E-849E-5B75A72501B9}"/>
              </a:ext>
            </a:extLst>
          </p:cNvPr>
          <p:cNvSpPr/>
          <p:nvPr/>
        </p:nvSpPr>
        <p:spPr>
          <a:xfrm>
            <a:off x="2452102" y="3984535"/>
            <a:ext cx="397962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Tag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Third Person Shooter(TPS)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PvE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88AA2A5-264B-4366-B752-11A7EB540AFC}"/>
              </a:ext>
            </a:extLst>
          </p:cNvPr>
          <p:cNvGrpSpPr/>
          <p:nvPr/>
        </p:nvGrpSpPr>
        <p:grpSpPr>
          <a:xfrm>
            <a:off x="6349264" y="3487350"/>
            <a:ext cx="232618" cy="394464"/>
            <a:chOff x="1831073" y="1984305"/>
            <a:chExt cx="2566601" cy="2071657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4E833D5-4A9F-4150-863C-FB43E1AAF44D}"/>
                </a:ext>
              </a:extLst>
            </p:cNvPr>
            <p:cNvSpPr/>
            <p:nvPr/>
          </p:nvSpPr>
          <p:spPr>
            <a:xfrm>
              <a:off x="1831073" y="1984305"/>
              <a:ext cx="2566601" cy="2071657"/>
            </a:xfrm>
            <a:prstGeom prst="rect">
              <a:avLst/>
            </a:prstGeom>
            <a:solidFill>
              <a:srgbClr val="FEB95E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94" name="자유형 79">
              <a:extLst>
                <a:ext uri="{FF2B5EF4-FFF2-40B4-BE49-F238E27FC236}">
                  <a16:creationId xmlns:a16="http://schemas.microsoft.com/office/drawing/2014/main" id="{936E675D-B3FE-4D45-8B72-7FAC05FBC597}"/>
                </a:ext>
              </a:extLst>
            </p:cNvPr>
            <p:cNvSpPr/>
            <p:nvPr/>
          </p:nvSpPr>
          <p:spPr>
            <a:xfrm>
              <a:off x="2740906" y="2368163"/>
              <a:ext cx="746934" cy="1268575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A68CDE9-89FC-48E7-9D65-EE1827FC5217}"/>
              </a:ext>
            </a:extLst>
          </p:cNvPr>
          <p:cNvSpPr txBox="1"/>
          <p:nvPr/>
        </p:nvSpPr>
        <p:spPr>
          <a:xfrm>
            <a:off x="6753829" y="3486451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Story</a:t>
            </a:r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93FCE3B-CE10-4C3E-BADC-80EEDF804918}"/>
              </a:ext>
            </a:extLst>
          </p:cNvPr>
          <p:cNvSpPr/>
          <p:nvPr/>
        </p:nvSpPr>
        <p:spPr>
          <a:xfrm>
            <a:off x="7115499" y="4015039"/>
            <a:ext cx="3979623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2070</a:t>
            </a: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년 갱단에서 숨긴 비밀 거래 장부를 획득하기 위해 정부의 특수 요원 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명이 파견된다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이 요원들은 갱단에 있는 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AI </a:t>
            </a: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로봇들을 제압하고 장부를 획득할 수 있을 것인가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Basic Mechanism &amp; Manual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749869" y="1835989"/>
            <a:ext cx="3436528" cy="3436528"/>
          </a:xfrm>
          <a:prstGeom prst="rect">
            <a:avLst/>
          </a:prstGeom>
          <a:solidFill>
            <a:srgbClr val="E6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b="1">
                <a:solidFill>
                  <a:schemeClr val="tx2">
                    <a:lumMod val="60000"/>
                    <a:lumOff val="40000"/>
                  </a:schemeClr>
                </a:solidFill>
              </a:rPr>
              <a:t>Basic Mechanism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49869" y="3644382"/>
            <a:ext cx="3445407" cy="1628134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b="1">
                <a:solidFill>
                  <a:prstClr val="white"/>
                </a:solidFill>
              </a:rPr>
              <a:t>Manual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186397" y="1838219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195276" y="3644382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216581" y="1626438"/>
            <a:ext cx="4144264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게임 캐릭터 간의 태그 기능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    -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메인 캐릭터와 서브 캐릭터와의 협동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지능을 탑재한 로봇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    -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기본 움직임과 공격에 대한 인공지능 적용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225459" y="3644382"/>
            <a:ext cx="4836099" cy="2491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키보드 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스페이스바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회피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A, S, Q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키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공격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정지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스킬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F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키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태그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메인 캐릭터 변경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마우스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 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우클릭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캐릭터 이동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 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좌클릭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공격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선택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7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자유형 71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4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8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5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69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예상되는 구현에 필요한 개발 기술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60286"/>
              </p:ext>
            </p:extLst>
          </p:nvPr>
        </p:nvGraphicFramePr>
        <p:xfrm>
          <a:off x="1680602" y="4206199"/>
          <a:ext cx="2913402" cy="50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애니메이터를 활용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D63AB44-40FF-4E8C-B8DC-E3EFF5B9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0377"/>
              </p:ext>
            </p:extLst>
          </p:nvPr>
        </p:nvGraphicFramePr>
        <p:xfrm>
          <a:off x="1680602" y="1615454"/>
          <a:ext cx="2913402" cy="50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스크립트를 활용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C4CBA8F-C00D-42C1-A6C2-9E0C25F300FA}"/>
              </a:ext>
            </a:extLst>
          </p:cNvPr>
          <p:cNvSpPr txBox="1"/>
          <p:nvPr/>
        </p:nvSpPr>
        <p:spPr>
          <a:xfrm>
            <a:off x="4865414" y="1615454"/>
            <a:ext cx="4209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캐릭터의 기본 기능</a:t>
            </a:r>
            <a:r>
              <a:rPr lang="en-US" altLang="ko-KR" sz="1600"/>
              <a:t>, </a:t>
            </a:r>
            <a:r>
              <a:rPr lang="ko-KR" altLang="en-US" sz="1600"/>
              <a:t>태그 기능 제작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서브 캐릭터의 행동 로직 구현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적 로봇의 기본 기능</a:t>
            </a:r>
            <a:r>
              <a:rPr lang="en-US" altLang="ko-KR" sz="1600"/>
              <a:t>, </a:t>
            </a:r>
            <a:r>
              <a:rPr lang="ko-KR" altLang="en-US" sz="1600"/>
              <a:t>지능 구현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전투 구현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장애물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06FED-4232-4932-8C1F-6BA1F48A92BE}"/>
              </a:ext>
            </a:extLst>
          </p:cNvPr>
          <p:cNvSpPr txBox="1"/>
          <p:nvPr/>
        </p:nvSpPr>
        <p:spPr>
          <a:xfrm>
            <a:off x="4865414" y="4299077"/>
            <a:ext cx="4209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캐릭터의 자연스러운 움직임 및 공격 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애니메이션 적용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적 로봇의 자연스러운 움직임 및 공격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애니메이션 적용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866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필요한 게임 에셋 계획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963195" y="5810792"/>
            <a:ext cx="611013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무료에셋과 유료에셋을 적절히 사용하여 게임 모델들을 구현할 계획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맵과 지형 지물은 기본 디자인 에셋을 사용하여 직접 구현할 예정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818649" y="5483998"/>
            <a:ext cx="256640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맵 컨셉 디자인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E70A4BF6-8361-483E-87C7-04BE24349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41" y="1494240"/>
            <a:ext cx="3533863" cy="19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">
            <a:extLst>
              <a:ext uri="{FF2B5EF4-FFF2-40B4-BE49-F238E27FC236}">
                <a16:creationId xmlns:a16="http://schemas.microsoft.com/office/drawing/2014/main" id="{2411F4C1-251E-402C-AC7A-F94801CD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5" y="3436632"/>
            <a:ext cx="3956100" cy="205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eenshot">
            <a:extLst>
              <a:ext uri="{FF2B5EF4-FFF2-40B4-BE49-F238E27FC236}">
                <a16:creationId xmlns:a16="http://schemas.microsoft.com/office/drawing/2014/main" id="{94CC128C-277C-4AD1-B284-A0B2190F5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02" y="1805178"/>
            <a:ext cx="2716779" cy="152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reenshot">
            <a:extLst>
              <a:ext uri="{FF2B5EF4-FFF2-40B4-BE49-F238E27FC236}">
                <a16:creationId xmlns:a16="http://schemas.microsoft.com/office/drawing/2014/main" id="{5491FE98-926F-4BEE-AA7A-C29111BB2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46" y="1503578"/>
            <a:ext cx="3325728" cy="18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reenshot">
            <a:extLst>
              <a:ext uri="{FF2B5EF4-FFF2-40B4-BE49-F238E27FC236}">
                <a16:creationId xmlns:a16="http://schemas.microsoft.com/office/drawing/2014/main" id="{15722E5E-B030-4607-AAC3-BF015543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16" y="3483700"/>
            <a:ext cx="3556086" cy="20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B89BDE-D22C-4276-AED4-CE6A4A36FA72}"/>
              </a:ext>
            </a:extLst>
          </p:cNvPr>
          <p:cNvSpPr/>
          <p:nvPr/>
        </p:nvSpPr>
        <p:spPr>
          <a:xfrm>
            <a:off x="5771459" y="5460577"/>
            <a:ext cx="256640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캐릭터 컨셉 디자인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AA1447-B9F1-4F07-9F91-1DBA84E288F4}"/>
              </a:ext>
            </a:extLst>
          </p:cNvPr>
          <p:cNvSpPr/>
          <p:nvPr/>
        </p:nvSpPr>
        <p:spPr>
          <a:xfrm>
            <a:off x="8989908" y="3380181"/>
            <a:ext cx="256640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로봇 컨셉 디자인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4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4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개발 일정 계획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8706" y="1426131"/>
            <a:ext cx="10843720" cy="5011876"/>
          </a:xfrm>
          <a:prstGeom prst="rect">
            <a:avLst/>
          </a:prstGeom>
          <a:solidFill>
            <a:srgbClr val="FCB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33EE0BB-28E3-476D-A7F9-D11BC32A8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44775"/>
              </p:ext>
            </p:extLst>
          </p:nvPr>
        </p:nvGraphicFramePr>
        <p:xfrm>
          <a:off x="3074168" y="1910004"/>
          <a:ext cx="6572795" cy="411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1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28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1~2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리소스 수집 및 세부 기획 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디자인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 로봇 등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3~4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플레이어 기본 동작 구현 및 맵 구현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5~6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 기본 동작 구현 및 맵 디테일링 작업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7~8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플레이어 공격 구현 및 적 지능 구현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전투 구현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9~10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구성 및 시각 효과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사운드 구현 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100082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11~12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버그 수정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마무리 작업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054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5AC87E-5F07-4461-B43C-B8015CA047AF}"/>
              </a:ext>
            </a:extLst>
          </p:cNvPr>
          <p:cNvSpPr txBox="1"/>
          <p:nvPr/>
        </p:nvSpPr>
        <p:spPr>
          <a:xfrm>
            <a:off x="4024511" y="6079220"/>
            <a:ext cx="467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Git</a:t>
            </a:r>
            <a:r>
              <a:rPr lang="ko-KR" altLang="en-US" sz="1400"/>
              <a:t> </a:t>
            </a:r>
            <a:r>
              <a:rPr lang="en-US" altLang="ko-KR" sz="1400"/>
              <a:t>Hub</a:t>
            </a:r>
            <a:r>
              <a:rPr lang="ko-KR" altLang="en-US" sz="1400"/>
              <a:t> 주소</a:t>
            </a:r>
            <a:r>
              <a:rPr lang="en-US" altLang="ko-KR" sz="1400"/>
              <a:t>: https://github.com/joon-so/GameEngine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62639805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309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김동년(2016182007)</cp:lastModifiedBy>
  <cp:revision>16</cp:revision>
  <dcterms:created xsi:type="dcterms:W3CDTF">2021-02-15T04:10:01Z</dcterms:created>
  <dcterms:modified xsi:type="dcterms:W3CDTF">2021-03-17T16:00:45Z</dcterms:modified>
</cp:coreProperties>
</file>