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on-so/GameEngine2_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9429747" y="4003214"/>
            <a:ext cx="244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  <a:cs typeface="Aharoni" panose="02010803020104030203" pitchFamily="2" charset="-79"/>
              </a:rPr>
              <a:t>concept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  <a:cs typeface="Aharoni" panose="02010803020104030203" pitchFamily="2" charset="-79"/>
              </a:rPr>
              <a:t>story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  <a:cs typeface="Aharoni" panose="02010803020104030203" pitchFamily="2" charset="-79"/>
              </a:rPr>
              <a:t>mechanism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  <a:cs typeface="Aharoni" panose="02010803020104030203" pitchFamily="2" charset="-79"/>
              </a:rPr>
              <a:t>schedule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981754"/>
            <a:ext cx="2739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2016182020 / </a:t>
            </a:r>
            <a:r>
              <a:rPr lang="ko-KR" altLang="en-US" sz="1400" b="1" u="sng" dirty="0">
                <a:solidFill>
                  <a:srgbClr val="C5A48D"/>
                </a:solidFill>
              </a:rPr>
              <a:t>소준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2016182027 / </a:t>
            </a:r>
            <a:r>
              <a:rPr lang="ko-KR" altLang="en-US" sz="1400" b="1" u="sng" dirty="0">
                <a:solidFill>
                  <a:srgbClr val="C5A48D"/>
                </a:solidFill>
              </a:rPr>
              <a:t>이미륵</a:t>
            </a:r>
            <a:endParaRPr lang="en-US" altLang="ko-KR" sz="1400" b="1" u="sng" dirty="0">
              <a:solidFill>
                <a:srgbClr val="C5A48D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249222"/>
            <a:ext cx="5208966" cy="1154162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</a:rPr>
              <a:t>게임 엔진</a:t>
            </a:r>
            <a:r>
              <a:rPr lang="en-US" altLang="ko-KR" sz="5400" b="1" kern="0" dirty="0">
                <a:solidFill>
                  <a:prstClr val="white"/>
                </a:solidFill>
              </a:rPr>
              <a:t>2 </a:t>
            </a:r>
            <a:r>
              <a:rPr lang="ko-KR" altLang="en-US" sz="5400" b="1" kern="0" dirty="0">
                <a:solidFill>
                  <a:prstClr val="white"/>
                </a:solidFill>
              </a:rPr>
              <a:t>기획</a:t>
            </a:r>
            <a:endParaRPr lang="en-US" altLang="ko-KR" sz="3600" b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8899B2"/>
                </a:solidFill>
              </a:rPr>
              <a:t> 프로젝트 기획서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7" y="375229"/>
            <a:ext cx="1947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prstClr val="white"/>
                </a:solidFill>
              </a:rPr>
              <a:t>Last Project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Concept &amp; Story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Mechanism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375229"/>
            <a:ext cx="42008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게임 컨셉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r>
              <a:rPr lang="ko-KR" altLang="en-US" sz="1200" b="1" dirty="0">
                <a:solidFill>
                  <a:prstClr val="white"/>
                </a:solidFill>
              </a:rPr>
              <a:t>인칭 </a:t>
            </a:r>
            <a:r>
              <a:rPr lang="ko-KR" altLang="en-US" sz="1200" b="1" dirty="0" err="1">
                <a:solidFill>
                  <a:prstClr val="white"/>
                </a:solidFill>
              </a:rPr>
              <a:t>쿼터뷰</a:t>
            </a:r>
            <a:r>
              <a:rPr lang="ko-KR" altLang="en-US" sz="1200" b="1" dirty="0">
                <a:solidFill>
                  <a:prstClr val="white"/>
                </a:solidFill>
              </a:rPr>
              <a:t> 게임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RPG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3577023"/>
            <a:ext cx="6813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스토리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2080</a:t>
            </a:r>
            <a:r>
              <a:rPr lang="ko-KR" altLang="en-US" sz="1200" b="1" dirty="0">
                <a:solidFill>
                  <a:prstClr val="white"/>
                </a:solidFill>
              </a:rPr>
              <a:t>년 인간을 도와주던 로봇이 이상 변화를 일으켜 인간들을 학살하는 전쟁이 시작되었다</a:t>
            </a:r>
            <a:r>
              <a:rPr lang="en-US" altLang="ko-KR" sz="1200" b="1" dirty="0">
                <a:solidFill>
                  <a:prstClr val="white"/>
                </a:solidFill>
              </a:rPr>
              <a:t>. </a:t>
            </a:r>
            <a:r>
              <a:rPr lang="ko-KR" altLang="en-US" sz="1200" b="1" dirty="0">
                <a:solidFill>
                  <a:prstClr val="white"/>
                </a:solidFill>
              </a:rPr>
              <a:t>벼랑 끝까지 몰린 정부는 로봇들을 파괴하기 위해 프로젝트를 추진하였다</a:t>
            </a:r>
            <a:r>
              <a:rPr lang="en-US" altLang="ko-KR" sz="1200" b="1" dirty="0">
                <a:solidFill>
                  <a:prstClr val="white"/>
                </a:solidFill>
              </a:rPr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2142241"/>
            <a:ext cx="4200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게임 이름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Last Project</a:t>
            </a:r>
          </a:p>
        </p:txBody>
      </p:sp>
    </p:spTree>
    <p:extLst>
      <p:ext uri="{BB962C8B-B14F-4D97-AF65-F5344CB8AC3E}">
        <p14:creationId xmlns:p14="http://schemas.microsoft.com/office/powerpoint/2010/main" val="53270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6" y="2884526"/>
            <a:ext cx="2739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Concept &amp; Story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Mechanism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7" y="375229"/>
            <a:ext cx="1947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prstClr val="white"/>
                </a:solidFill>
              </a:rPr>
              <a:t>Last Project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375229"/>
            <a:ext cx="42008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메커니즘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white"/>
                </a:solidFill>
              </a:rPr>
              <a:t>플레이어와 적과의 상호작용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-  </a:t>
            </a:r>
            <a:r>
              <a:rPr lang="ko-KR" altLang="en-US" sz="1200" b="1" dirty="0">
                <a:solidFill>
                  <a:prstClr val="white"/>
                </a:solidFill>
              </a:rPr>
              <a:t>플레이어를 추적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-  </a:t>
            </a:r>
            <a:r>
              <a:rPr lang="ko-KR" altLang="en-US" sz="1200" b="1" dirty="0">
                <a:solidFill>
                  <a:prstClr val="white"/>
                </a:solidFill>
              </a:rPr>
              <a:t>약간의 지능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white"/>
                </a:solidFill>
              </a:rPr>
              <a:t>플레이어 고유 스킬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-  </a:t>
            </a:r>
            <a:r>
              <a:rPr lang="ko-KR" altLang="en-US" sz="1200" b="1" dirty="0">
                <a:solidFill>
                  <a:prstClr val="white"/>
                </a:solidFill>
              </a:rPr>
              <a:t>플레이어 기본 공격 외의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329" y="4093867"/>
            <a:ext cx="3425694" cy="19324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201" y="4093867"/>
            <a:ext cx="3457120" cy="194187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3453473"/>
            <a:ext cx="42008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유사한 게임</a:t>
            </a:r>
          </a:p>
        </p:txBody>
      </p:sp>
    </p:spTree>
    <p:extLst>
      <p:ext uri="{BB962C8B-B14F-4D97-AF65-F5344CB8AC3E}">
        <p14:creationId xmlns:p14="http://schemas.microsoft.com/office/powerpoint/2010/main" val="110245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Concept &amp; Story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Mechanism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Schedule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7" y="375229"/>
            <a:ext cx="1947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prstClr val="white"/>
                </a:solidFill>
              </a:rPr>
              <a:t>Last Project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16726"/>
              </p:ext>
            </p:extLst>
          </p:nvPr>
        </p:nvGraphicFramePr>
        <p:xfrm>
          <a:off x="4103981" y="882311"/>
          <a:ext cx="7217954" cy="4964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60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리소스 수집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 구현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플레이어 구현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 구현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및 디자인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100082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버그 수정 및 마무리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40548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03981" y="6035040"/>
            <a:ext cx="72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※10/26</a:t>
            </a:r>
            <a:r>
              <a:rPr lang="ko-KR" altLang="en-US" sz="1000" dirty="0">
                <a:solidFill>
                  <a:schemeClr val="bg1"/>
                </a:solidFill>
              </a:rPr>
              <a:t>일이 시작되는 주부터 </a:t>
            </a:r>
            <a:r>
              <a:rPr lang="en-US" altLang="ko-KR" sz="1000" dirty="0">
                <a:solidFill>
                  <a:schemeClr val="bg1"/>
                </a:solidFill>
              </a:rPr>
              <a:t>1</a:t>
            </a:r>
            <a:r>
              <a:rPr lang="ko-KR" altLang="en-US" sz="1000" dirty="0">
                <a:solidFill>
                  <a:schemeClr val="bg1"/>
                </a:solidFill>
              </a:rPr>
              <a:t>주차로 가정한다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Git </a:t>
            </a:r>
            <a:r>
              <a:rPr lang="ko-KR" altLang="en-US" sz="1000" dirty="0">
                <a:solidFill>
                  <a:schemeClr val="bg1"/>
                </a:solidFill>
              </a:rPr>
              <a:t>주소 </a:t>
            </a:r>
            <a:r>
              <a:rPr lang="en-US" altLang="ko-KR" sz="1000">
                <a:solidFill>
                  <a:schemeClr val="bg1"/>
                </a:solidFill>
              </a:rPr>
              <a:t>: </a:t>
            </a:r>
            <a:r>
              <a:rPr lang="en-US" altLang="ko-KR" sz="1000">
                <a:solidFill>
                  <a:schemeClr val="bg1"/>
                </a:solidFill>
                <a:hlinkClick r:id="rId2"/>
              </a:rPr>
              <a:t>https://github.com/joon-so/GameEngine2_Project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040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149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소준(2016182020)</cp:lastModifiedBy>
  <cp:revision>14</cp:revision>
  <dcterms:created xsi:type="dcterms:W3CDTF">2020-09-22T02:49:34Z</dcterms:created>
  <dcterms:modified xsi:type="dcterms:W3CDTF">2020-10-20T04:57:12Z</dcterms:modified>
</cp:coreProperties>
</file>