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>
        <p:scale>
          <a:sx n="75" d="100"/>
          <a:sy n="75" d="100"/>
        </p:scale>
        <p:origin x="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white"/>
                </a:solidFill>
                <a:cs typeface="Aharoni" panose="02010803020104030203" pitchFamily="2" charset="-79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white"/>
                </a:solidFill>
                <a:cs typeface="Aharoni" panose="02010803020104030203" pitchFamily="2" charset="-79"/>
              </a:rPr>
              <a:t>story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981754"/>
            <a:ext cx="2739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 smtClean="0">
                <a:solidFill>
                  <a:srgbClr val="C5A48D"/>
                </a:solidFill>
              </a:rPr>
              <a:t>2016182020 </a:t>
            </a:r>
            <a:r>
              <a:rPr lang="en-US" altLang="ko-KR" sz="1400" b="1" u="sng" dirty="0">
                <a:solidFill>
                  <a:srgbClr val="C5A48D"/>
                </a:solidFill>
              </a:rPr>
              <a:t>/ </a:t>
            </a:r>
            <a:r>
              <a:rPr lang="ko-KR" altLang="en-US" sz="1400" b="1" u="sng" dirty="0" smtClean="0">
                <a:solidFill>
                  <a:srgbClr val="C5A48D"/>
                </a:solidFill>
              </a:rPr>
              <a:t>소준</a:t>
            </a:r>
            <a:endParaRPr lang="en-US" altLang="ko-KR" sz="1400" b="1" u="sng" dirty="0" smtClean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u="sng" dirty="0" smtClean="0">
                <a:solidFill>
                  <a:srgbClr val="C5A48D"/>
                </a:solidFill>
              </a:rPr>
              <a:t>2016182027 </a:t>
            </a:r>
            <a:r>
              <a:rPr lang="en-US" altLang="ko-KR" sz="1400" b="1" u="sng" dirty="0">
                <a:solidFill>
                  <a:srgbClr val="C5A48D"/>
                </a:solidFill>
              </a:rPr>
              <a:t>/ </a:t>
            </a:r>
            <a:r>
              <a:rPr lang="ko-KR" altLang="en-US" sz="1400" b="1" u="sng" dirty="0" smtClean="0">
                <a:solidFill>
                  <a:srgbClr val="C5A48D"/>
                </a:solidFill>
              </a:rPr>
              <a:t>이미륵</a:t>
            </a:r>
            <a:endParaRPr lang="en-US" altLang="ko-KR" sz="1400" b="1" u="sng" dirty="0">
              <a:solidFill>
                <a:srgbClr val="C5A48D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249222"/>
            <a:ext cx="5208966" cy="1154162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 smtClean="0">
                <a:solidFill>
                  <a:prstClr val="white"/>
                </a:solidFill>
              </a:rPr>
              <a:t>게임 엔진</a:t>
            </a:r>
            <a:r>
              <a:rPr lang="en-US" altLang="ko-KR" sz="5400" b="1" kern="0" dirty="0" smtClean="0">
                <a:solidFill>
                  <a:prstClr val="white"/>
                </a:solidFill>
              </a:rPr>
              <a:t>2 </a:t>
            </a:r>
            <a:r>
              <a:rPr lang="ko-KR" altLang="en-US" sz="5400" b="1" kern="0" dirty="0" smtClean="0">
                <a:solidFill>
                  <a:prstClr val="white"/>
                </a:solidFill>
              </a:rPr>
              <a:t>기획</a:t>
            </a:r>
            <a:endParaRPr lang="en-US" altLang="ko-KR" sz="3600" b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srgbClr val="8899B2"/>
                </a:solidFill>
              </a:rPr>
              <a:t> 프로젝트 기획서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 smtClean="0">
                <a:solidFill>
                  <a:prstClr val="white"/>
                </a:solidFill>
              </a:rPr>
              <a:t>Last Project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Concept &amp; Story</a:t>
            </a:r>
            <a:endParaRPr lang="en-US" altLang="ko-KR" sz="1200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게임 컨셉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prstClr val="white"/>
                </a:solidFill>
              </a:rPr>
              <a:t>3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인칭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쿼터뷰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게임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prstClr val="white"/>
                </a:solidFill>
              </a:rPr>
              <a:t>RPG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577023"/>
            <a:ext cx="6813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스토리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prstClr val="white"/>
                </a:solidFill>
              </a:rPr>
              <a:t>2080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년 인간을 도와주던 로봇이 이상 변화를 일으켜 인간들을 학살하는 전쟁이 시작되었다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벼랑 끝까지 몰린 정부는 로봇들을 파괴하기 위해 프로젝트를 추진하였다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2142241"/>
            <a:ext cx="4200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게임 이름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prstClr val="white"/>
                </a:solidFill>
              </a:rPr>
              <a:t>Last Project</a:t>
            </a: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Concept </a:t>
            </a: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&amp; </a:t>
            </a: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 smtClean="0">
                <a:solidFill>
                  <a:prstClr val="white"/>
                </a:solidFill>
              </a:rPr>
              <a:t>Last Project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메커니즘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white"/>
                </a:solidFill>
              </a:rPr>
              <a:t>플레이어와 적과의 상호작용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     - 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플레이어를 추적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약간의 지능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white"/>
                </a:solidFill>
              </a:rPr>
              <a:t>플레이어 고유 스킬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플레이어 기본 공격 외의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29" y="4093867"/>
            <a:ext cx="3425694" cy="19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1" y="4093867"/>
            <a:ext cx="3457120" cy="19418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453473"/>
            <a:ext cx="42008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유사한 게임</a:t>
            </a: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 smtClean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 smtClean="0">
                <a:solidFill>
                  <a:prstClr val="white"/>
                </a:solidFill>
              </a:rPr>
              <a:t>Last Project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16726"/>
              </p:ext>
            </p:extLst>
          </p:nvPr>
        </p:nvGraphicFramePr>
        <p:xfrm>
          <a:off x="4103981" y="882311"/>
          <a:ext cx="7217954" cy="49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구현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</a:t>
                      </a: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구현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디자인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10008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버그 수정 및 마무리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54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03981" y="6035040"/>
            <a:ext cx="7217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※10/26</a:t>
            </a:r>
            <a:r>
              <a:rPr lang="ko-KR" altLang="en-US" sz="1000" dirty="0" smtClean="0">
                <a:solidFill>
                  <a:schemeClr val="bg1"/>
                </a:solidFill>
              </a:rPr>
              <a:t>일이 시작되는 주부터 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</a:rPr>
              <a:t>주차로 가정한다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135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LeeMiReuk</cp:lastModifiedBy>
  <cp:revision>12</cp:revision>
  <dcterms:created xsi:type="dcterms:W3CDTF">2020-09-22T02:49:34Z</dcterms:created>
  <dcterms:modified xsi:type="dcterms:W3CDTF">2020-10-19T15:30:57Z</dcterms:modified>
</cp:coreProperties>
</file>