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3" r:id="rId5"/>
    <p:sldId id="262" r:id="rId6"/>
    <p:sldId id="264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7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2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4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9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4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3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8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on-so/GameEngine2_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4706334" y="1714088"/>
            <a:ext cx="4433177" cy="22244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9429747" y="4003214"/>
            <a:ext cx="244372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  <a:cs typeface="Aharoni" panose="02010803020104030203" pitchFamily="2" charset="-79"/>
              </a:rPr>
              <a:t>concept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  <a:cs typeface="Aharoni" panose="02010803020104030203" pitchFamily="2" charset="-79"/>
              </a:rPr>
              <a:t>story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white"/>
                </a:solidFill>
                <a:cs typeface="Aharoni" panose="02010803020104030203" pitchFamily="2" charset="-79"/>
              </a:rPr>
              <a:t>mechanism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white"/>
                </a:solidFill>
                <a:cs typeface="Aharoni" panose="02010803020104030203" pitchFamily="2" charset="-79"/>
              </a:rPr>
              <a:t>technology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  <a:cs typeface="Aharoni" panose="02010803020104030203" pitchFamily="2" charset="-79"/>
              </a:rPr>
              <a:t>schedule</a:t>
            </a:r>
            <a:endParaRPr lang="ko-KR" altLang="en-US" sz="9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B52D8-023D-4E81-9586-9D518643AACE}"/>
              </a:ext>
            </a:extLst>
          </p:cNvPr>
          <p:cNvSpPr txBox="1"/>
          <p:nvPr/>
        </p:nvSpPr>
        <p:spPr>
          <a:xfrm>
            <a:off x="359960" y="3981754"/>
            <a:ext cx="27392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u="sng" dirty="0">
                <a:solidFill>
                  <a:srgbClr val="C5A48D"/>
                </a:solidFill>
              </a:rPr>
              <a:t>2016182020 / </a:t>
            </a:r>
            <a:r>
              <a:rPr lang="ko-KR" altLang="en-US" sz="1400" b="1" u="sng" dirty="0">
                <a:solidFill>
                  <a:srgbClr val="C5A48D"/>
                </a:solidFill>
              </a:rPr>
              <a:t>소준</a:t>
            </a:r>
            <a:endParaRPr lang="en-US" altLang="ko-KR" sz="1400" b="1" u="sng" dirty="0">
              <a:solidFill>
                <a:srgbClr val="C5A48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u="sng" dirty="0">
                <a:solidFill>
                  <a:srgbClr val="C5A48D"/>
                </a:solidFill>
              </a:rPr>
              <a:t>2016182027 / </a:t>
            </a:r>
            <a:r>
              <a:rPr lang="ko-KR" altLang="en-US" sz="1400" b="1" u="sng" dirty="0">
                <a:solidFill>
                  <a:srgbClr val="C5A48D"/>
                </a:solidFill>
              </a:rPr>
              <a:t>이미륵</a:t>
            </a:r>
            <a:endParaRPr lang="en-US" altLang="ko-KR" sz="1400" b="1" u="sng" dirty="0">
              <a:solidFill>
                <a:srgbClr val="C5A48D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4706333" y="2249222"/>
            <a:ext cx="7361171" cy="1077218"/>
          </a:xfrm>
          <a:prstGeom prst="rect">
            <a:avLst/>
          </a:prstGeom>
          <a:solidFill>
            <a:srgbClr val="536580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400" b="1" kern="0" dirty="0">
                <a:solidFill>
                  <a:prstClr val="white"/>
                </a:solidFill>
              </a:rPr>
              <a:t>게임 엔진</a:t>
            </a:r>
            <a:r>
              <a:rPr lang="en-US" altLang="ko-KR" sz="5400" b="1" kern="0">
                <a:solidFill>
                  <a:prstClr val="white"/>
                </a:solidFill>
              </a:rPr>
              <a:t>2 </a:t>
            </a:r>
            <a:r>
              <a:rPr lang="ko-KR" altLang="en-US" sz="5400" b="1" kern="0" smtClean="0">
                <a:solidFill>
                  <a:prstClr val="white"/>
                </a:solidFill>
              </a:rPr>
              <a:t>최종발표</a:t>
            </a:r>
            <a:endParaRPr lang="en-US" altLang="ko-KR" sz="5400" b="1" kern="0" smtClean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1000" kern="0" smtClean="0">
                <a:solidFill>
                  <a:srgbClr val="8899B2"/>
                </a:solidFill>
              </a:rPr>
              <a:t>프로젝트 </a:t>
            </a:r>
            <a:r>
              <a:rPr lang="ko-KR" altLang="en-US" sz="1000" kern="0">
                <a:solidFill>
                  <a:srgbClr val="8899B2"/>
                </a:solidFill>
              </a:rPr>
              <a:t>결과물 발표</a:t>
            </a:r>
            <a:endParaRPr lang="en-US" altLang="ko-KR" sz="1000" kern="0" dirty="0">
              <a:solidFill>
                <a:srgbClr val="8899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9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7" y="375229"/>
            <a:ext cx="1947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b="1" kern="0" dirty="0">
                <a:solidFill>
                  <a:prstClr val="white"/>
                </a:solidFill>
              </a:rPr>
              <a:t>Last Project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Concept &amp; Story</a:t>
            </a:r>
            <a:endParaRPr lang="en-US" altLang="ko-KR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Mechanism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>
                <a:solidFill>
                  <a:schemeClr val="tx2">
                    <a:lumMod val="60000"/>
                    <a:lumOff val="40000"/>
                  </a:schemeClr>
                </a:solidFill>
                <a:cs typeface="Aharoni" panose="02010803020104030203" pitchFamily="2" charset="-79"/>
              </a:rPr>
              <a:t>Technology</a:t>
            </a:r>
            <a:r>
              <a:rPr lang="en-US" altLang="ko-KR" sz="1600" b="1" i="1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>
                <a:solidFill>
                  <a:srgbClr val="8899B2"/>
                </a:solidFill>
                <a:cs typeface="Aharoni" panose="02010803020104030203" pitchFamily="2" charset="-79"/>
              </a:rPr>
              <a:t>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B270A4F-305E-4858-B98F-238DDC30420F}"/>
              </a:ext>
            </a:extLst>
          </p:cNvPr>
          <p:cNvSpPr/>
          <p:nvPr/>
        </p:nvSpPr>
        <p:spPr>
          <a:xfrm>
            <a:off x="4325329" y="375229"/>
            <a:ext cx="42008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prstClr val="white"/>
                </a:solidFill>
              </a:rPr>
              <a:t>게임 이름</a:t>
            </a:r>
            <a:endParaRPr lang="en-US" altLang="ko-KR" sz="1600" b="1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prstClr val="white"/>
                </a:solidFill>
              </a:rPr>
              <a:t>Last Project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270A4F-305E-4858-B98F-238DDC30420F}"/>
              </a:ext>
            </a:extLst>
          </p:cNvPr>
          <p:cNvSpPr/>
          <p:nvPr/>
        </p:nvSpPr>
        <p:spPr>
          <a:xfrm>
            <a:off x="4325329" y="3577023"/>
            <a:ext cx="68137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스토리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prstClr val="white"/>
                </a:solidFill>
              </a:rPr>
              <a:t>2080</a:t>
            </a:r>
            <a:r>
              <a:rPr lang="ko-KR" altLang="en-US" sz="1200" b="1" dirty="0">
                <a:solidFill>
                  <a:prstClr val="white"/>
                </a:solidFill>
              </a:rPr>
              <a:t>년 인간을 도와주던 로봇이 이상 변화를 일으켜 인간들을 학살하는 전쟁이 시작되었다</a:t>
            </a:r>
            <a:r>
              <a:rPr lang="en-US" altLang="ko-KR" sz="1200" b="1" dirty="0">
                <a:solidFill>
                  <a:prstClr val="white"/>
                </a:solidFill>
              </a:rPr>
              <a:t>. </a:t>
            </a:r>
            <a:r>
              <a:rPr lang="ko-KR" altLang="en-US" sz="1200" b="1" dirty="0">
                <a:solidFill>
                  <a:prstClr val="white"/>
                </a:solidFill>
              </a:rPr>
              <a:t>벼랑 끝까지 몰린 정부는 로봇들을 파괴하기 위해 프로젝트를 추진하였다</a:t>
            </a:r>
            <a:r>
              <a:rPr lang="en-US" altLang="ko-KR" sz="1200" b="1" dirty="0">
                <a:solidFill>
                  <a:prstClr val="white"/>
                </a:solidFill>
              </a:rPr>
              <a:t>.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270A4F-305E-4858-B98F-238DDC30420F}"/>
              </a:ext>
            </a:extLst>
          </p:cNvPr>
          <p:cNvSpPr/>
          <p:nvPr/>
        </p:nvSpPr>
        <p:spPr>
          <a:xfrm>
            <a:off x="4325329" y="2142241"/>
            <a:ext cx="42008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prstClr val="white"/>
                </a:solidFill>
              </a:rPr>
              <a:t>게임 컨셉</a:t>
            </a:r>
            <a:endParaRPr lang="en-US" altLang="ko-KR" sz="1600" b="1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prstClr val="white"/>
                </a:solidFill>
              </a:rPr>
              <a:t>3</a:t>
            </a:r>
            <a:r>
              <a:rPr lang="ko-KR" altLang="en-US" sz="1200" b="1">
                <a:solidFill>
                  <a:prstClr val="white"/>
                </a:solidFill>
              </a:rPr>
              <a:t>인칭 쿼터뷰 게임</a:t>
            </a:r>
            <a:endParaRPr lang="en-US" altLang="ko-KR" sz="1200" b="1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prstClr val="white"/>
                </a:solidFill>
              </a:rPr>
              <a:t>RPG</a:t>
            </a:r>
          </a:p>
        </p:txBody>
      </p:sp>
    </p:spTree>
    <p:extLst>
      <p:ext uri="{BB962C8B-B14F-4D97-AF65-F5344CB8AC3E}">
        <p14:creationId xmlns:p14="http://schemas.microsoft.com/office/powerpoint/2010/main" val="53270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6" y="2884526"/>
            <a:ext cx="27392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Concept &amp; Story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Mechanism</a:t>
            </a:r>
            <a:endParaRPr lang="ko-KR" altLang="en-US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>
                <a:solidFill>
                  <a:schemeClr val="tx2">
                    <a:lumMod val="60000"/>
                    <a:lumOff val="40000"/>
                  </a:schemeClr>
                </a:solidFill>
                <a:cs typeface="Aharoni" panose="02010803020104030203" pitchFamily="2" charset="-79"/>
              </a:rPr>
              <a:t>Technology</a:t>
            </a:r>
            <a:r>
              <a:rPr lang="en-US" altLang="ko-KR" sz="1600" b="1" i="1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>
                <a:solidFill>
                  <a:srgbClr val="8899B2"/>
                </a:solidFill>
                <a:cs typeface="Aharoni" panose="02010803020104030203" pitchFamily="2" charset="-79"/>
              </a:rPr>
              <a:t>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7" y="375229"/>
            <a:ext cx="1947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b="1" kern="0" dirty="0">
                <a:solidFill>
                  <a:prstClr val="white"/>
                </a:solidFill>
              </a:rPr>
              <a:t>Last Project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270A4F-305E-4858-B98F-238DDC30420F}"/>
              </a:ext>
            </a:extLst>
          </p:cNvPr>
          <p:cNvSpPr/>
          <p:nvPr/>
        </p:nvSpPr>
        <p:spPr>
          <a:xfrm>
            <a:off x="4325329" y="375229"/>
            <a:ext cx="4200842" cy="2641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메커니즘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prstClr val="white"/>
                </a:solidFill>
              </a:rPr>
              <a:t>플레이어와 적과의 상호작용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      -  </a:t>
            </a:r>
            <a:r>
              <a:rPr lang="ko-KR" altLang="en-US" sz="1200" b="1" dirty="0">
                <a:solidFill>
                  <a:prstClr val="white"/>
                </a:solidFill>
              </a:rPr>
              <a:t>플레이어를 추적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      -  </a:t>
            </a:r>
            <a:r>
              <a:rPr lang="ko-KR" altLang="en-US" sz="1200" b="1" dirty="0">
                <a:solidFill>
                  <a:prstClr val="white"/>
                </a:solidFill>
              </a:rPr>
              <a:t>약간의 지능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prstClr val="white"/>
                </a:solidFill>
              </a:rPr>
              <a:t>플레이어 무기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      -  </a:t>
            </a:r>
            <a:r>
              <a:rPr lang="ko-KR" altLang="en-US" sz="1200" b="1" dirty="0">
                <a:solidFill>
                  <a:prstClr val="white"/>
                </a:solidFill>
              </a:rPr>
              <a:t>펀치와 총 두가지의 무기를 사용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prstClr val="white"/>
                </a:solidFill>
              </a:rPr>
              <a:t>조작법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4E0672-8EF7-48DB-A5BD-48196391C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329" y="3033580"/>
            <a:ext cx="5726106" cy="308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5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6" y="2884526"/>
            <a:ext cx="27392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Concept &amp; Story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Mechanism</a:t>
            </a:r>
            <a:endParaRPr lang="ko-KR" altLang="en-US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>
                <a:solidFill>
                  <a:schemeClr val="tx2">
                    <a:lumMod val="60000"/>
                    <a:lumOff val="40000"/>
                  </a:schemeClr>
                </a:solidFill>
                <a:cs typeface="Aharoni" panose="02010803020104030203" pitchFamily="2" charset="-79"/>
              </a:rPr>
              <a:t>Technology</a:t>
            </a:r>
            <a:r>
              <a:rPr lang="en-US" altLang="ko-KR" sz="1600" b="1" i="1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>
                <a:solidFill>
                  <a:srgbClr val="8899B2"/>
                </a:solidFill>
                <a:cs typeface="Aharoni" panose="02010803020104030203" pitchFamily="2" charset="-79"/>
              </a:rPr>
              <a:t>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7" y="375229"/>
            <a:ext cx="1947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b="1" kern="0" dirty="0">
                <a:solidFill>
                  <a:prstClr val="white"/>
                </a:solidFill>
              </a:rPr>
              <a:t>Last Project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270A4F-305E-4858-B98F-238DDC30420F}"/>
              </a:ext>
            </a:extLst>
          </p:cNvPr>
          <p:cNvSpPr/>
          <p:nvPr/>
        </p:nvSpPr>
        <p:spPr>
          <a:xfrm>
            <a:off x="4325327" y="375229"/>
            <a:ext cx="7561873" cy="4580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메커니즘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prstClr val="white"/>
                </a:solidFill>
              </a:rPr>
              <a:t>게임 진행 방식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      -  </a:t>
            </a:r>
            <a:r>
              <a:rPr lang="ko-KR" altLang="en-US" sz="1200" b="1" dirty="0">
                <a:solidFill>
                  <a:prstClr val="white"/>
                </a:solidFill>
              </a:rPr>
              <a:t>타이틀 화면 </a:t>
            </a:r>
            <a:r>
              <a:rPr lang="en-US" altLang="ko-KR" sz="1200" b="1" dirty="0">
                <a:solidFill>
                  <a:prstClr val="white"/>
                </a:solidFill>
              </a:rPr>
              <a:t>: Start – </a:t>
            </a:r>
            <a:r>
              <a:rPr lang="ko-KR" altLang="en-US" sz="1200" b="1" dirty="0">
                <a:solidFill>
                  <a:prstClr val="white"/>
                </a:solidFill>
              </a:rPr>
              <a:t>게임 시작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	          Manual – </a:t>
            </a:r>
            <a:r>
              <a:rPr lang="ko-KR" altLang="en-US" sz="1200" b="1" dirty="0">
                <a:solidFill>
                  <a:prstClr val="white"/>
                </a:solidFill>
              </a:rPr>
              <a:t>조작법 설명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	          Exit  - </a:t>
            </a:r>
            <a:r>
              <a:rPr lang="ko-KR" altLang="en-US" sz="1200" b="1" dirty="0">
                <a:solidFill>
                  <a:prstClr val="white"/>
                </a:solidFill>
              </a:rPr>
              <a:t>게임 종료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      -  </a:t>
            </a:r>
            <a:r>
              <a:rPr lang="ko-KR" altLang="en-US" sz="1200" b="1" dirty="0">
                <a:solidFill>
                  <a:prstClr val="white"/>
                </a:solidFill>
              </a:rPr>
              <a:t>게임 화면 </a:t>
            </a:r>
            <a:r>
              <a:rPr lang="en-US" altLang="ko-KR" sz="1200" b="1" dirty="0">
                <a:solidFill>
                  <a:prstClr val="white"/>
                </a:solidFill>
              </a:rPr>
              <a:t>:</a:t>
            </a:r>
            <a:r>
              <a:rPr lang="ko-KR" altLang="en-US" sz="1200" b="1" dirty="0">
                <a:solidFill>
                  <a:prstClr val="white"/>
                </a:solidFill>
              </a:rPr>
              <a:t> 화면 오른쪽 상단에 플레이어 </a:t>
            </a:r>
            <a:r>
              <a:rPr lang="en-US" altLang="ko-KR" sz="1200" b="1" dirty="0">
                <a:solidFill>
                  <a:prstClr val="white"/>
                </a:solidFill>
              </a:rPr>
              <a:t>HP</a:t>
            </a:r>
            <a:r>
              <a:rPr lang="ko-KR" altLang="en-US" sz="1200" b="1" dirty="0">
                <a:solidFill>
                  <a:prstClr val="white"/>
                </a:solidFill>
              </a:rPr>
              <a:t>바 있다</a:t>
            </a:r>
            <a:r>
              <a:rPr lang="en-US" altLang="ko-KR" sz="1200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                        </a:t>
            </a:r>
            <a:r>
              <a:rPr lang="ko-KR" altLang="en-US" sz="1200" b="1" dirty="0">
                <a:solidFill>
                  <a:prstClr val="white"/>
                </a:solidFill>
              </a:rPr>
              <a:t>선택한 무기가 플레이어 </a:t>
            </a:r>
            <a:r>
              <a:rPr lang="en-US" altLang="ko-KR" sz="1200" b="1" dirty="0">
                <a:solidFill>
                  <a:prstClr val="white"/>
                </a:solidFill>
              </a:rPr>
              <a:t>HP </a:t>
            </a:r>
            <a:r>
              <a:rPr lang="ko-KR" altLang="en-US" sz="1200" b="1" dirty="0">
                <a:solidFill>
                  <a:prstClr val="white"/>
                </a:solidFill>
              </a:rPr>
              <a:t>옆에 표시 된다</a:t>
            </a:r>
            <a:r>
              <a:rPr lang="en-US" altLang="ko-KR" sz="1200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                        </a:t>
            </a:r>
            <a:r>
              <a:rPr lang="ko-KR" altLang="en-US" sz="1200" b="1" dirty="0">
                <a:solidFill>
                  <a:prstClr val="white"/>
                </a:solidFill>
              </a:rPr>
              <a:t>무기를 사용해서 적을 처치하여 종료 지점까지 도달하면 종료 화면으로 전환 된다</a:t>
            </a:r>
            <a:r>
              <a:rPr lang="en-US" altLang="ko-KR" sz="1200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                        </a:t>
            </a:r>
            <a:r>
              <a:rPr lang="ko-KR" altLang="en-US" sz="1200" b="1" dirty="0">
                <a:solidFill>
                  <a:prstClr val="white"/>
                </a:solidFill>
              </a:rPr>
              <a:t>왼쪽 상단에 메뉴를 누르는 버튼이 있다</a:t>
            </a:r>
            <a:r>
              <a:rPr lang="en-US" altLang="ko-KR" sz="1200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      -  </a:t>
            </a:r>
            <a:r>
              <a:rPr lang="ko-KR" altLang="en-US" sz="1200" b="1" dirty="0">
                <a:solidFill>
                  <a:prstClr val="white"/>
                </a:solidFill>
              </a:rPr>
              <a:t>타이틀 화면 </a:t>
            </a:r>
            <a:r>
              <a:rPr lang="en-US" altLang="ko-KR" sz="1200" b="1" dirty="0">
                <a:solidFill>
                  <a:prstClr val="white"/>
                </a:solidFill>
              </a:rPr>
              <a:t>: Resume – </a:t>
            </a:r>
            <a:r>
              <a:rPr lang="ko-KR" altLang="en-US" sz="1200" b="1" dirty="0">
                <a:solidFill>
                  <a:prstClr val="white"/>
                </a:solidFill>
              </a:rPr>
              <a:t>게임 복귀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	          Restart – </a:t>
            </a:r>
            <a:r>
              <a:rPr lang="ko-KR" altLang="en-US" sz="1200" b="1" dirty="0">
                <a:solidFill>
                  <a:prstClr val="white"/>
                </a:solidFill>
              </a:rPr>
              <a:t>재시작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	          Exit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r>
              <a:rPr lang="en-US" altLang="ko-KR" sz="1200" b="1" dirty="0">
                <a:solidFill>
                  <a:prstClr val="white"/>
                </a:solidFill>
              </a:rPr>
              <a:t>–</a:t>
            </a:r>
            <a:r>
              <a:rPr lang="ko-KR" altLang="en-US" sz="1200" b="1" dirty="0">
                <a:solidFill>
                  <a:prstClr val="white"/>
                </a:solidFill>
              </a:rPr>
              <a:t> 타이틀 화면으로 전환</a:t>
            </a:r>
            <a:r>
              <a:rPr lang="en-US" altLang="ko-KR" sz="1200" b="1" dirty="0">
                <a:solidFill>
                  <a:prstClr val="white"/>
                </a:solidFill>
              </a:rPr>
              <a:t>           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      -  </a:t>
            </a:r>
            <a:r>
              <a:rPr lang="ko-KR" altLang="en-US" sz="1200" b="1" dirty="0">
                <a:solidFill>
                  <a:prstClr val="white"/>
                </a:solidFill>
              </a:rPr>
              <a:t>종료 화면 </a:t>
            </a:r>
            <a:r>
              <a:rPr lang="en-US" altLang="ko-KR" sz="1200" b="1" dirty="0">
                <a:solidFill>
                  <a:prstClr val="white"/>
                </a:solidFill>
              </a:rPr>
              <a:t>: esc</a:t>
            </a:r>
            <a:r>
              <a:rPr lang="ko-KR" altLang="en-US" sz="1200" b="1" dirty="0">
                <a:solidFill>
                  <a:prstClr val="white"/>
                </a:solidFill>
              </a:rPr>
              <a:t> 버튼을 누르면 다시 타이틀 화면으로 돌아간다</a:t>
            </a:r>
            <a:r>
              <a:rPr lang="en-US" altLang="ko-KR" sz="1200" b="1" dirty="0">
                <a:solidFill>
                  <a:prstClr val="white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EC7E28-0CFE-4B6B-8B9B-74263E03E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76" y="4956163"/>
            <a:ext cx="3418648" cy="16015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9FCCE1-4B89-469E-A9D5-3E209EE12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263" y="4956163"/>
            <a:ext cx="3418648" cy="161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5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6" y="2884526"/>
            <a:ext cx="27392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Concept </a:t>
            </a:r>
            <a:r>
              <a:rPr lang="en-US" altLang="ko-KR" sz="1600" b="1" i="1">
                <a:solidFill>
                  <a:srgbClr val="8899B2"/>
                </a:solidFill>
                <a:cs typeface="Aharoni" panose="02010803020104030203" pitchFamily="2" charset="-79"/>
              </a:rPr>
              <a:t>&amp; Story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>
                <a:solidFill>
                  <a:srgbClr val="8899B2"/>
                </a:solidFill>
                <a:cs typeface="Aharoni" panose="02010803020104030203" pitchFamily="2" charset="-79"/>
              </a:rPr>
              <a:t>Mechanism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>
                <a:solidFill>
                  <a:prstClr val="white"/>
                </a:solidFill>
                <a:cs typeface="Aharoni" panose="02010803020104030203" pitchFamily="2" charset="-79"/>
              </a:rPr>
              <a:t>Technology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>
                <a:solidFill>
                  <a:srgbClr val="8899B2"/>
                </a:solidFill>
                <a:cs typeface="Aharoni" panose="02010803020104030203" pitchFamily="2" charset="-79"/>
              </a:rPr>
              <a:t>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7" y="375229"/>
            <a:ext cx="1947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b="1" kern="0" dirty="0">
                <a:solidFill>
                  <a:prstClr val="white"/>
                </a:solidFill>
              </a:rPr>
              <a:t>Last Project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270A4F-305E-4858-B98F-238DDC30420F}"/>
              </a:ext>
            </a:extLst>
          </p:cNvPr>
          <p:cNvSpPr/>
          <p:nvPr/>
        </p:nvSpPr>
        <p:spPr>
          <a:xfrm>
            <a:off x="4325329" y="375229"/>
            <a:ext cx="7436036" cy="5965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활용 기술 소개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prstClr val="white"/>
                </a:solidFill>
              </a:rPr>
              <a:t>Cinemachine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       -  </a:t>
            </a:r>
            <a:r>
              <a:rPr lang="ko-KR" altLang="en-US" sz="1200" b="1" dirty="0" err="1">
                <a:solidFill>
                  <a:prstClr val="white"/>
                </a:solidFill>
              </a:rPr>
              <a:t>인게임</a:t>
            </a:r>
            <a:r>
              <a:rPr lang="ko-KR" altLang="en-US" sz="1200" b="1" dirty="0">
                <a:solidFill>
                  <a:prstClr val="white"/>
                </a:solidFill>
              </a:rPr>
              <a:t> 시작 시 몰입도를 높이기 위해 </a:t>
            </a:r>
            <a:r>
              <a:rPr lang="ko-KR" altLang="en-US" sz="1200" b="1" dirty="0" err="1">
                <a:solidFill>
                  <a:prstClr val="white"/>
                </a:solidFill>
              </a:rPr>
              <a:t>시네머신</a:t>
            </a:r>
            <a:r>
              <a:rPr lang="ko-KR" altLang="en-US" sz="1200" b="1" dirty="0">
                <a:solidFill>
                  <a:prstClr val="white"/>
                </a:solidFill>
              </a:rPr>
              <a:t> 사용함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b="1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prstClr val="white"/>
                </a:solidFill>
              </a:rPr>
              <a:t>Game Manager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       - </a:t>
            </a:r>
            <a:r>
              <a:rPr lang="ko-KR" altLang="en-US" sz="1200" b="1" dirty="0">
                <a:solidFill>
                  <a:prstClr val="white"/>
                </a:solidFill>
              </a:rPr>
              <a:t>플레이어 및 게임 상태를 나눠 관리함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b="1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prstClr val="white"/>
                </a:solidFill>
              </a:rPr>
              <a:t>Scripts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       - </a:t>
            </a:r>
            <a:r>
              <a:rPr lang="ko-KR" altLang="en-US" sz="1200" b="1" dirty="0">
                <a:solidFill>
                  <a:prstClr val="white"/>
                </a:solidFill>
              </a:rPr>
              <a:t>레이 캐스팅을 활용하여 총알 발사 구현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       - </a:t>
            </a:r>
            <a:r>
              <a:rPr lang="ko-KR" altLang="en-US" sz="1200" b="1" dirty="0">
                <a:solidFill>
                  <a:prstClr val="white"/>
                </a:solidFill>
              </a:rPr>
              <a:t>스크립트를 직접 제작하여 적이 플레이어를 추적하도록 함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       - </a:t>
            </a:r>
            <a:r>
              <a:rPr lang="ko-KR" altLang="en-US" sz="1200" b="1" dirty="0" err="1">
                <a:solidFill>
                  <a:prstClr val="white"/>
                </a:solidFill>
              </a:rPr>
              <a:t>코루틴</a:t>
            </a:r>
            <a:r>
              <a:rPr lang="ko-KR" altLang="en-US" sz="1200" b="1" dirty="0">
                <a:solidFill>
                  <a:prstClr val="white"/>
                </a:solidFill>
              </a:rPr>
              <a:t> 함수를 사용함 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b="1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prstClr val="white"/>
                </a:solidFill>
              </a:rPr>
              <a:t>Animator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       - </a:t>
            </a:r>
            <a:r>
              <a:rPr lang="ko-KR" altLang="en-US" sz="1200" b="1" dirty="0">
                <a:solidFill>
                  <a:prstClr val="white"/>
                </a:solidFill>
              </a:rPr>
              <a:t>플레이어 및 적군 </a:t>
            </a:r>
            <a:r>
              <a:rPr lang="ko-KR" altLang="en-US" sz="1200" b="1" dirty="0" err="1">
                <a:solidFill>
                  <a:prstClr val="white"/>
                </a:solidFill>
              </a:rPr>
              <a:t>애니메이터</a:t>
            </a:r>
            <a:r>
              <a:rPr lang="ko-KR" altLang="en-US" sz="1200" b="1" dirty="0">
                <a:solidFill>
                  <a:prstClr val="white"/>
                </a:solidFill>
              </a:rPr>
              <a:t> 구현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b="1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prstClr val="white"/>
                </a:solidFill>
              </a:rPr>
              <a:t>Particle System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       - </a:t>
            </a:r>
            <a:r>
              <a:rPr lang="ko-KR" altLang="en-US" sz="1200" b="1" dirty="0">
                <a:solidFill>
                  <a:prstClr val="white"/>
                </a:solidFill>
              </a:rPr>
              <a:t>주요 아이템 및 포인트를 강조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b="1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prstClr val="white"/>
                </a:solidFill>
              </a:rPr>
              <a:t>Audio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       - </a:t>
            </a:r>
            <a:r>
              <a:rPr lang="ko-KR" altLang="en-US" sz="1200" b="1" dirty="0">
                <a:solidFill>
                  <a:prstClr val="white"/>
                </a:solidFill>
              </a:rPr>
              <a:t>오디오를 삽입하여 분위기를 조성함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b="1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prstClr val="white"/>
                </a:solidFill>
              </a:rPr>
              <a:t>Trail Renderer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       - </a:t>
            </a:r>
            <a:r>
              <a:rPr lang="ko-KR" altLang="en-US" sz="1200" b="1" dirty="0">
                <a:solidFill>
                  <a:prstClr val="white"/>
                </a:solidFill>
              </a:rPr>
              <a:t>총알이나 펀치 효과를 만들기 위해 사용함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29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6" y="2884526"/>
            <a:ext cx="27392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Concept </a:t>
            </a:r>
            <a:r>
              <a:rPr lang="en-US" altLang="ko-KR" sz="1600" b="1" i="1">
                <a:solidFill>
                  <a:srgbClr val="8899B2"/>
                </a:solidFill>
                <a:cs typeface="Aharoni" panose="02010803020104030203" pitchFamily="2" charset="-79"/>
              </a:rPr>
              <a:t>&amp; Story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>
                <a:solidFill>
                  <a:srgbClr val="8899B2"/>
                </a:solidFill>
                <a:cs typeface="Aharoni" panose="02010803020104030203" pitchFamily="2" charset="-79"/>
              </a:rPr>
              <a:t>Mechanism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>
                <a:solidFill>
                  <a:prstClr val="white"/>
                </a:solidFill>
                <a:cs typeface="Aharoni" panose="02010803020104030203" pitchFamily="2" charset="-79"/>
              </a:rPr>
              <a:t>Technology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>
                <a:solidFill>
                  <a:srgbClr val="8899B2"/>
                </a:solidFill>
                <a:cs typeface="Aharoni" panose="02010803020104030203" pitchFamily="2" charset="-79"/>
              </a:rPr>
              <a:t>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7" y="375229"/>
            <a:ext cx="1947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b="1" kern="0" dirty="0">
                <a:solidFill>
                  <a:prstClr val="white"/>
                </a:solidFill>
              </a:rPr>
              <a:t>Last Project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270A4F-305E-4858-B98F-238DDC30420F}"/>
              </a:ext>
            </a:extLst>
          </p:cNvPr>
          <p:cNvSpPr/>
          <p:nvPr/>
        </p:nvSpPr>
        <p:spPr>
          <a:xfrm>
            <a:off x="4325329" y="375229"/>
            <a:ext cx="7436036" cy="2918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외부 </a:t>
            </a:r>
            <a:r>
              <a:rPr lang="ko-KR" altLang="en-US" sz="1600" b="1" dirty="0" err="1">
                <a:solidFill>
                  <a:prstClr val="white"/>
                </a:solidFill>
              </a:rPr>
              <a:t>에셋</a:t>
            </a:r>
            <a:r>
              <a:rPr lang="ko-KR" altLang="en-US" sz="1600" b="1" dirty="0">
                <a:solidFill>
                  <a:prstClr val="white"/>
                </a:solidFill>
              </a:rPr>
              <a:t> 기록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prstClr val="white"/>
                </a:solidFill>
              </a:rPr>
              <a:t>Autonomous Combat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prstClr val="white"/>
                </a:solidFill>
              </a:rPr>
              <a:t>Destructor Spaceship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prstClr val="white"/>
                </a:solidFill>
              </a:rPr>
              <a:t>Free Sound Effects Pack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prstClr val="white"/>
                </a:solidFill>
              </a:rPr>
              <a:t>Futuristic Gun </a:t>
            </a:r>
            <a:r>
              <a:rPr lang="en-US" altLang="ko-KR" sz="1200" b="1" dirty="0" err="1">
                <a:solidFill>
                  <a:prstClr val="white"/>
                </a:solidFill>
              </a:rPr>
              <a:t>SoundFX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prstClr val="white"/>
                </a:solidFill>
              </a:rPr>
              <a:t>Sci-Fi Engineer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prstClr val="white"/>
                </a:solidFill>
              </a:rPr>
              <a:t>Scifi</a:t>
            </a:r>
            <a:r>
              <a:rPr lang="en-US" altLang="ko-KR" sz="1200" b="1" dirty="0">
                <a:solidFill>
                  <a:prstClr val="white"/>
                </a:solidFill>
              </a:rPr>
              <a:t> Loops Pack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prstClr val="white"/>
                </a:solidFill>
              </a:rPr>
              <a:t>Sci-Fi Styled Modular Pack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prstClr val="white"/>
                </a:solidFill>
              </a:rPr>
              <a:t>Sci-Fi Warrior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084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Concept &amp; Story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Mechanism</a:t>
            </a:r>
            <a:endParaRPr lang="en-US" altLang="ko-KR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>
                <a:solidFill>
                  <a:schemeClr val="tx2">
                    <a:lumMod val="60000"/>
                    <a:lumOff val="40000"/>
                  </a:schemeClr>
                </a:solidFill>
                <a:cs typeface="Aharoni" panose="02010803020104030203" pitchFamily="2" charset="-79"/>
              </a:rPr>
              <a:t>Technology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>
                <a:solidFill>
                  <a:prstClr val="white"/>
                </a:solidFill>
                <a:cs typeface="Aharoni" panose="02010803020104030203" pitchFamily="2" charset="-79"/>
              </a:rPr>
              <a:t>Schedule</a:t>
            </a:r>
            <a:endParaRPr lang="ko-KR" altLang="en-US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7" y="375229"/>
            <a:ext cx="1947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b="1" kern="0" dirty="0">
                <a:solidFill>
                  <a:prstClr val="white"/>
                </a:solidFill>
              </a:rPr>
              <a:t>Last Project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1D4B7D8-CED2-4444-A458-F2676BA87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516726"/>
              </p:ext>
            </p:extLst>
          </p:nvPr>
        </p:nvGraphicFramePr>
        <p:xfrm>
          <a:off x="4103981" y="882311"/>
          <a:ext cx="7217954" cy="4964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60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DAY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리소스 수집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맵 구현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플레이어 구현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적 구현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0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및 디자인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100082"/>
                  </a:ext>
                </a:extLst>
              </a:tr>
              <a:tr h="730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버그 수정 및 마무리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40548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03981" y="6035040"/>
            <a:ext cx="721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※10/26</a:t>
            </a:r>
            <a:r>
              <a:rPr lang="ko-KR" altLang="en-US" sz="1000" dirty="0">
                <a:solidFill>
                  <a:schemeClr val="bg1"/>
                </a:solidFill>
              </a:rPr>
              <a:t>일이 시작되는 주부터 </a:t>
            </a:r>
            <a:r>
              <a:rPr lang="en-US" altLang="ko-KR" sz="1000" dirty="0">
                <a:solidFill>
                  <a:schemeClr val="bg1"/>
                </a:solidFill>
              </a:rPr>
              <a:t>1</a:t>
            </a:r>
            <a:r>
              <a:rPr lang="ko-KR" altLang="en-US" sz="1000" dirty="0">
                <a:solidFill>
                  <a:schemeClr val="bg1"/>
                </a:solidFill>
              </a:rPr>
              <a:t>주차로 가정한다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Git </a:t>
            </a:r>
            <a:r>
              <a:rPr lang="ko-KR" altLang="en-US" sz="1000" dirty="0">
                <a:solidFill>
                  <a:schemeClr val="bg1"/>
                </a:solidFill>
              </a:rPr>
              <a:t>주소 </a:t>
            </a:r>
            <a:r>
              <a:rPr lang="en-US" altLang="ko-KR" sz="1000">
                <a:solidFill>
                  <a:schemeClr val="bg1"/>
                </a:solidFill>
              </a:rPr>
              <a:t>: </a:t>
            </a:r>
            <a:r>
              <a:rPr lang="en-US" altLang="ko-KR" sz="1000">
                <a:solidFill>
                  <a:schemeClr val="bg1"/>
                </a:solidFill>
                <a:hlinkClick r:id="rId2"/>
              </a:rPr>
              <a:t>https://github.com/joon-so/GameEngine2_Project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2040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288</Words>
  <Application>Microsoft Office PowerPoint</Application>
  <PresentationFormat>와이드스크린</PresentationFormat>
  <Paragraphs>119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Aharoni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LeeMiReuk</cp:lastModifiedBy>
  <cp:revision>46</cp:revision>
  <dcterms:created xsi:type="dcterms:W3CDTF">2020-09-22T02:49:34Z</dcterms:created>
  <dcterms:modified xsi:type="dcterms:W3CDTF">2020-12-07T22:14:02Z</dcterms:modified>
</cp:coreProperties>
</file>