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21" r:id="rId3"/>
    <p:sldId id="322" r:id="rId4"/>
    <p:sldId id="324" r:id="rId5"/>
    <p:sldId id="323" r:id="rId6"/>
    <p:sldId id="325" r:id="rId7"/>
    <p:sldId id="336" r:id="rId8"/>
    <p:sldId id="326" r:id="rId9"/>
    <p:sldId id="327" r:id="rId10"/>
    <p:sldId id="328" r:id="rId11"/>
    <p:sldId id="337" r:id="rId12"/>
    <p:sldId id="330" r:id="rId13"/>
    <p:sldId id="332" r:id="rId14"/>
    <p:sldId id="331" r:id="rId15"/>
    <p:sldId id="333" r:id="rId16"/>
    <p:sldId id="334" r:id="rId17"/>
    <p:sldId id="335" r:id="rId18"/>
    <p:sldId id="338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77984" autoAdjust="0"/>
  </p:normalViewPr>
  <p:slideViewPr>
    <p:cSldViewPr snapToGrid="0">
      <p:cViewPr varScale="1">
        <p:scale>
          <a:sx n="90" d="100"/>
          <a:sy n="90" d="100"/>
        </p:scale>
        <p:origin x="116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48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3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38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3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27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2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39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8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6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3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1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2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팔색조 팀 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(24 </a:t>
            </a:r>
            <a:r>
              <a:rPr lang="ko-KR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활용한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Uncaptcha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구현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참고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Dense-Net (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링크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https://arxiv.org/pdf/1608.06993.pdf)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638" y="1967023"/>
            <a:ext cx="3201092" cy="41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altLang="ko-KR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cross the 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흡연 구역을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image processing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으로 지정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사람 탐지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Object Detection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담배 탐지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Object Detection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흡연 구역 포함 여부 판단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얼굴 인식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후 메일 전송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178A1B74-EF28-44A8-8AAE-F95BDD0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3182499"/>
            <a:ext cx="5700823" cy="29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Object Detection ???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( Cont. 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이미지나 동영상에서 의미 있는 개체의 종류와 그 위치를 정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하게 찾기 위한 컴퓨터 비전 기술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+ Localization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940" y="3881430"/>
            <a:ext cx="2489790" cy="22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( Cont. 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 탐지 방식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( 2-Stage Detector ): RCNN, Fast RCNN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등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RPN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 탐지 방식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( 1-Stage Detector ): YOLO, SSD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등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+ Classification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6598C3C-705D-40A1-BE01-D2ED40D3E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88" y="4046012"/>
            <a:ext cx="6360042" cy="20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( Cont. 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활용한 금연구역에서의 흡연행위 탐지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참고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V3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링크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https://arxiv.org/pdf/1804.02767.pdf)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395" y="1932191"/>
            <a:ext cx="3255335" cy="41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Uncaptcha</a:t>
            </a:r>
            <a:endParaRPr lang="en-US" altLang="ko-KR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endParaRPr lang="en-US" altLang="ko-KR" sz="2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구글에서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제공하는 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봇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방지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왜 만들었나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애매한 이미지의 차이를 줄이고 불편사항을 해소하기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위해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해결하는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Uncaptcha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개발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138" y="1913859"/>
            <a:ext cx="2958592" cy="38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현된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프로그램을 통해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reCAPTCHA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이미지들을 인식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Web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나타난 이미지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crop.</a:t>
            </a:r>
            <a:b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Pillow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사용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만들어진 모델에서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장의 이미지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Classification.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Deep Learning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사용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정답 이미지 클릭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Classification ???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Classification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주어진 데이터를 주어진 라벨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클래스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의해 분류하는 법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learning)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학습하는 것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Supervised learning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이란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데이터에 라벨을 부여해서 학습을 하는 것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Dog??? Cat??? 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085" y="3901865"/>
            <a:ext cx="2638646" cy="22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Classification )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Clustering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붙어있지 않아도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스스로 군집화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현재 가지고 있는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특성을 통해서 어떠한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얻었을 때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미래의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예측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697433" y="6181202"/>
            <a:ext cx="2753832" cy="34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</a:rPr>
              <a:t>: https://yjoo0913.tistory.com/12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160" y="2063146"/>
            <a:ext cx="3905250" cy="1819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973" y="3960535"/>
            <a:ext cx="3604437" cy="1717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91916" y="5677785"/>
            <a:ext cx="4456814" cy="425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왼쪽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Classification,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오른쪽 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clustering,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오른쪽 아래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Regression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work???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 2</a:t>
            </a:r>
            <a:r>
              <a:rPr lang="en-US" altLang="ko-KR" sz="3200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Computer Security Project (Cont.)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 CNN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경우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Feature learning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부분과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합쳐진 것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즉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특징을 추출해서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마다 일반적인 특징을 추출하고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분류하는 것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Comprehensive Guide to Convolutional Neural Networks — the ELI5 way | by  Sumit Saha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23" y="4134565"/>
            <a:ext cx="5826642" cy="196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551814" y="6181202"/>
            <a:ext cx="8899451" cy="34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</a:rPr>
              <a:t>: https://towardsdatascience.com/a-comprehensive-guide-to-convolutional-neural-networks-the-eli5-way-3bd2b1164a53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16091</TotalTime>
  <Words>417</Words>
  <Application>Microsoft Office PowerPoint</Application>
  <PresentationFormat>와이드스크린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Times New Roman</vt:lpstr>
      <vt:lpstr>Wingdings</vt:lpstr>
      <vt:lpstr>Office 테마</vt:lpstr>
      <vt:lpstr> Boostcamp AI Tech  팔색조 팀 (24 조)  Sang-hyun Kim</vt:lpstr>
      <vt:lpstr>3rd grade 2nd semester Computer Security Project</vt:lpstr>
      <vt:lpstr>3rd grade 2nd semester Computer Security Project (Cont.)</vt:lpstr>
      <vt:lpstr>What is Classification ???</vt:lpstr>
      <vt:lpstr>3rd grade 2nd semester Computer Security Project (Cont.)</vt:lpstr>
      <vt:lpstr>3rd grade 2nd semester Computer Security Project (Cont.)</vt:lpstr>
      <vt:lpstr>Q &amp; A</vt:lpstr>
      <vt:lpstr>How does it work???</vt:lpstr>
      <vt:lpstr>3rd grade 2nd semester Computer Security Project (Cont.)</vt:lpstr>
      <vt:lpstr>3rd grade 2nd semester Computer Security Project (Cont.)</vt:lpstr>
      <vt:lpstr>Q &amp; A</vt:lpstr>
      <vt:lpstr>Capstone</vt:lpstr>
      <vt:lpstr>What is Object Detection ???</vt:lpstr>
      <vt:lpstr>Capstone ( Cont. )</vt:lpstr>
      <vt:lpstr>Capstone ( Cont. )</vt:lpstr>
      <vt:lpstr>Capstone ( Cont. )</vt:lpstr>
      <vt:lpstr>Q &amp; A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438</cp:revision>
  <cp:lastPrinted>2019-07-24T20:22:16Z</cp:lastPrinted>
  <dcterms:created xsi:type="dcterms:W3CDTF">2016-06-28T09:32:35Z</dcterms:created>
  <dcterms:modified xsi:type="dcterms:W3CDTF">2021-01-19T03:48:59Z</dcterms:modified>
</cp:coreProperties>
</file>