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6"/>
  </p:notesMasterIdLst>
  <p:sldIdLst>
    <p:sldId id="256" r:id="rId4"/>
    <p:sldId id="391" r:id="rId5"/>
    <p:sldId id="301" r:id="rId6"/>
    <p:sldId id="392" r:id="rId7"/>
    <p:sldId id="393" r:id="rId8"/>
    <p:sldId id="394" r:id="rId9"/>
    <p:sldId id="395" r:id="rId10"/>
    <p:sldId id="396" r:id="rId11"/>
    <p:sldId id="397" r:id="rId12"/>
    <p:sldId id="357" r:id="rId13"/>
    <p:sldId id="398" r:id="rId14"/>
    <p:sldId id="262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30" autoAdjust="0"/>
  </p:normalViewPr>
  <p:slideViewPr>
    <p:cSldViewPr>
      <p:cViewPr varScale="1">
        <p:scale>
          <a:sx n="146" d="100"/>
          <a:sy n="146" d="100"/>
        </p:scale>
        <p:origin x="594" y="10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897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16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43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177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23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234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30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01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724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6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80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80153" y="2715766"/>
            <a:ext cx="5220072" cy="1080120"/>
          </a:xfrm>
        </p:spPr>
        <p:txBody>
          <a:bodyPr/>
          <a:lstStyle/>
          <a:p>
            <a:pPr lvl="0"/>
            <a:r>
              <a:rPr lang="ko-KR" altLang="en-US" sz="1800"/>
              <a:t>메에인 </a:t>
            </a:r>
            <a:r>
              <a:rPr lang="en-US" altLang="ko-KR" sz="1800"/>
              <a:t>(MeAIn)</a:t>
            </a:r>
          </a:p>
          <a:p>
            <a:pPr lvl="0"/>
            <a:r>
              <a:rPr lang="ko-KR" altLang="en-US" sz="1800"/>
              <a:t>햅틱과 </a:t>
            </a:r>
            <a:r>
              <a:rPr lang="en-US" altLang="ko-KR" sz="1800"/>
              <a:t>AI</a:t>
            </a:r>
            <a:r>
              <a:rPr lang="ko-KR" altLang="en-US" sz="1800"/>
              <a:t>기술을 활용한 가상인터뷰 프로젝트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생성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AI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기반 가상 면접관 생성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US" altLang="ko-KR" sz="1800"/>
              <a:t>Online to Offline (O2O)</a:t>
            </a:r>
          </a:p>
          <a:p>
            <a:pPr lvl="0"/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백엔드 서버 구축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lvl="0"/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lvl="0"/>
            <a:endParaRPr lang="en-US" altLang="ko-K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err="1"/>
              <a:t>Jeyong</a:t>
            </a:r>
            <a:r>
              <a:rPr lang="en-US" altLang="ko-KR" b="1" dirty="0"/>
              <a:t> Song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/>
              <a:t>2024.01.17   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499742"/>
            <a:ext cx="201401" cy="1679044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90A000C4-73D4-3C62-041F-C431A429C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671" y="0"/>
            <a:ext cx="1099181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2298" y="123478"/>
            <a:ext cx="786609" cy="728357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99592" y="12347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accent2"/>
                </a:solidFill>
                <a:cs typeface="Arial" pitchFamily="34" charset="0"/>
              </a:rPr>
              <a:t>O2O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041" y="132102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0F668F-AD7B-2EC8-DD44-5D7293EDD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819169"/>
            <a:ext cx="4320480" cy="407707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CA3DF3-4224-AB4A-81B6-B6B0C1927D24}"/>
              </a:ext>
            </a:extLst>
          </p:cNvPr>
          <p:cNvSpPr/>
          <p:nvPr/>
        </p:nvSpPr>
        <p:spPr>
          <a:xfrm>
            <a:off x="2195736" y="1419622"/>
            <a:ext cx="432048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00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2298" y="123478"/>
            <a:ext cx="786609" cy="728357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99592" y="12347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accent2"/>
                </a:solidFill>
                <a:cs typeface="Arial" pitchFamily="34" charset="0"/>
              </a:rPr>
              <a:t>O2O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041" y="132102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68BA244-35E4-76AD-EC81-E7D55C4DC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491630"/>
            <a:ext cx="4374909" cy="23389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64F9117-806C-6A61-551C-FC89B9B22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778433"/>
            <a:ext cx="1996405" cy="393057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0FB729-9F39-B9FE-1EA3-945584EC284F}"/>
              </a:ext>
            </a:extLst>
          </p:cNvPr>
          <p:cNvSpPr/>
          <p:nvPr/>
        </p:nvSpPr>
        <p:spPr>
          <a:xfrm>
            <a:off x="1763689" y="1707654"/>
            <a:ext cx="864095" cy="584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CA3DF3-4224-AB4A-81B6-B6B0C1927D24}"/>
              </a:ext>
            </a:extLst>
          </p:cNvPr>
          <p:cNvSpPr/>
          <p:nvPr/>
        </p:nvSpPr>
        <p:spPr>
          <a:xfrm>
            <a:off x="1691679" y="2499742"/>
            <a:ext cx="1368153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B28C4C-8D55-066A-57AF-2190BAA7A577}"/>
              </a:ext>
            </a:extLst>
          </p:cNvPr>
          <p:cNvSpPr/>
          <p:nvPr/>
        </p:nvSpPr>
        <p:spPr>
          <a:xfrm>
            <a:off x="1619673" y="3795886"/>
            <a:ext cx="1224136" cy="217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5CDFE8-4648-3066-57FE-561465A75042}"/>
              </a:ext>
            </a:extLst>
          </p:cNvPr>
          <p:cNvSpPr/>
          <p:nvPr/>
        </p:nvSpPr>
        <p:spPr>
          <a:xfrm>
            <a:off x="4427984" y="1707654"/>
            <a:ext cx="3960440" cy="1944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6CD1C4-F51F-F977-0456-4527DC493BCA}"/>
              </a:ext>
            </a:extLst>
          </p:cNvPr>
          <p:cNvSpPr/>
          <p:nvPr/>
        </p:nvSpPr>
        <p:spPr>
          <a:xfrm>
            <a:off x="1650432" y="4252445"/>
            <a:ext cx="1049360" cy="45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1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18BE36F-69B6-850F-0B59-73334B127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92730" y="1372555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434424" y="1575900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07947" y="1552596"/>
            <a:ext cx="4752528" cy="546274"/>
            <a:chOff x="2299400" y="1781114"/>
            <a:chExt cx="4576856" cy="54627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Get3DHuman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Introduction of Get3DHuman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92730" y="2975480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437430" y="3180320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10953" y="3157016"/>
            <a:ext cx="4752528" cy="546274"/>
            <a:chOff x="2299400" y="1781114"/>
            <a:chExt cx="4576856" cy="546274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O2O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Build backend servers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직사각형 39"/>
          <p:cNvSpPr/>
          <p:nvPr/>
        </p:nvSpPr>
        <p:spPr>
          <a:xfrm>
            <a:off x="2437430" y="383205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61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Get3DHuman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A18800-4D8A-5AA6-8E68-B402CBD4D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900" y="915566"/>
            <a:ext cx="6372200" cy="353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30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Get3DHuman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0B6E61-AA05-48BB-00D3-F439F3789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1398"/>
            <a:ext cx="8005645" cy="218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6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Get3DHuman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461D7F-2984-6A9E-A718-7D1B093A0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05" y="1467363"/>
            <a:ext cx="3251773" cy="33843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AFA01B-CD09-6B86-5470-FF107393C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547" y="141825"/>
            <a:ext cx="3266429" cy="37118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AF5219-CF74-F7C5-9F90-7B15312DD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5647" y="3885407"/>
            <a:ext cx="2667767" cy="11053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65A6D6-EC91-CE01-1866-3D6D8FD2D3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605" y="1019626"/>
            <a:ext cx="1271764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5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Get3DHuman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F8CB6B-CC75-BCF4-0B40-4364B2A0C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15566"/>
            <a:ext cx="6997102" cy="24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EF50D1-B922-951C-5CF1-115E27BCA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666" y="3435846"/>
            <a:ext cx="4506667" cy="14746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EAD410-399F-40BF-109E-1603760A04FE}"/>
              </a:ext>
            </a:extLst>
          </p:cNvPr>
          <p:cNvSpPr/>
          <p:nvPr/>
        </p:nvSpPr>
        <p:spPr>
          <a:xfrm>
            <a:off x="3275856" y="811785"/>
            <a:ext cx="2232249" cy="2604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80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Get3DHuman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2DFB66-5C38-C841-02D9-2DFA16945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915566"/>
            <a:ext cx="5321156" cy="36518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B37DAB-3EDF-A5BC-09F2-6342832D1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347614"/>
            <a:ext cx="2280797" cy="265504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28F5D46-0C5F-FCCF-23E2-2CDC48A90ACA}"/>
              </a:ext>
            </a:extLst>
          </p:cNvPr>
          <p:cNvSpPr/>
          <p:nvPr/>
        </p:nvSpPr>
        <p:spPr>
          <a:xfrm>
            <a:off x="1619673" y="1398296"/>
            <a:ext cx="936103" cy="2604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5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Get3DHuman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1FC8E1-66B6-AE3D-2908-D9D87FB32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77" y="837062"/>
            <a:ext cx="4762445" cy="396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032" y="152738"/>
            <a:ext cx="786609" cy="689079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0642" y="152699"/>
            <a:ext cx="4547463" cy="3635778"/>
            <a:chOff x="-63355" y="-634138"/>
            <a:chExt cx="2990666" cy="3635778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63355" y="-634138"/>
              <a:ext cx="2990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>
                  <a:solidFill>
                    <a:schemeClr val="accent1"/>
                  </a:solidFill>
                  <a:cs typeface="Arial" pitchFamily="34" charset="0"/>
                </a:rPr>
                <a:t>Get3DHuman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0368" y="141825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569E48-64DF-EA84-BFEF-CA196CDE7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983" y="779505"/>
            <a:ext cx="4306034" cy="407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9030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4084</TotalTime>
  <Words>72</Words>
  <Application>Microsoft Office PowerPoint</Application>
  <PresentationFormat>화면 슬라이드 쇼(16:9)</PresentationFormat>
  <Paragraphs>46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송제용</cp:lastModifiedBy>
  <cp:revision>342</cp:revision>
  <dcterms:created xsi:type="dcterms:W3CDTF">2016-12-05T23:26:54Z</dcterms:created>
  <dcterms:modified xsi:type="dcterms:W3CDTF">2024-01-17T07:28:29Z</dcterms:modified>
</cp:coreProperties>
</file>