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416" r:id="rId4"/>
    <p:sldId id="391" r:id="rId5"/>
    <p:sldId id="301" r:id="rId6"/>
    <p:sldId id="417" r:id="rId7"/>
    <p:sldId id="418" r:id="rId8"/>
    <p:sldId id="419" r:id="rId9"/>
    <p:sldId id="414" r:id="rId10"/>
    <p:sldId id="420" r:id="rId11"/>
    <p:sldId id="423" r:id="rId12"/>
    <p:sldId id="426" r:id="rId13"/>
    <p:sldId id="424" r:id="rId14"/>
    <p:sldId id="425" r:id="rId15"/>
    <p:sldId id="428" r:id="rId16"/>
    <p:sldId id="429" r:id="rId17"/>
    <p:sldId id="427" r:id="rId18"/>
    <p:sldId id="430" r:id="rId19"/>
    <p:sldId id="421" r:id="rId20"/>
    <p:sldId id="422" r:id="rId21"/>
    <p:sldId id="415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0" autoAdjust="0"/>
  </p:normalViewPr>
  <p:slideViewPr>
    <p:cSldViewPr>
      <p:cViewPr>
        <p:scale>
          <a:sx n="150" d="100"/>
          <a:sy n="150" d="100"/>
        </p:scale>
        <p:origin x="-64" y="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8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67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0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6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0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2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5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8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4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4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3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9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1762" y="2783119"/>
            <a:ext cx="5220072" cy="1080120"/>
          </a:xfrm>
        </p:spPr>
        <p:txBody>
          <a:bodyPr/>
          <a:lstStyle/>
          <a:p>
            <a:pPr lvl="0"/>
            <a:r>
              <a:rPr lang="en-US" altLang="ko-KR" sz="1800"/>
              <a:t>Online to Offline (O2O)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백엔드 서버 구축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7" y="3579862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Jeyong</a:t>
            </a:r>
            <a:r>
              <a:rPr lang="en-US" altLang="ko-KR" b="1" dirty="0"/>
              <a:t> Song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2024.03.21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931790"/>
            <a:ext cx="129393" cy="1152128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9D0B8F0-A627-7344-37A7-AA0E99C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71" y="0"/>
            <a:ext cx="109918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7AB50-4BD6-46A1-ED5A-8F362225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15566"/>
            <a:ext cx="5521298" cy="3693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30BAC7-0BB1-0110-EE60-B3B362C3162A}"/>
              </a:ext>
            </a:extLst>
          </p:cNvPr>
          <p:cNvSpPr/>
          <p:nvPr/>
        </p:nvSpPr>
        <p:spPr>
          <a:xfrm>
            <a:off x="1625298" y="2283718"/>
            <a:ext cx="193859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크롬 - 무료 심벌 마크개 아이콘">
            <a:extLst>
              <a:ext uri="{FF2B5EF4-FFF2-40B4-BE49-F238E27FC236}">
                <a16:creationId xmlns:a16="http://schemas.microsoft.com/office/drawing/2014/main" id="{C24B8B9E-A5BF-124E-A790-F0DBC77E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5566"/>
            <a:ext cx="457823" cy="45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9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D3711BE-B862-1893-67C6-641C924F5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98" y="915566"/>
            <a:ext cx="6628498" cy="37252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91CBF-4E6D-36C0-74E0-C97282DCB0BE}"/>
              </a:ext>
            </a:extLst>
          </p:cNvPr>
          <p:cNvSpPr/>
          <p:nvPr/>
        </p:nvSpPr>
        <p:spPr>
          <a:xfrm>
            <a:off x="6372200" y="1779662"/>
            <a:ext cx="14176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8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C51315E-F753-A426-F46F-143F3211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75" y="915566"/>
            <a:ext cx="6622050" cy="37215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FDA871-D2C4-2E83-3D0E-3F76BAB86A5A}"/>
              </a:ext>
            </a:extLst>
          </p:cNvPr>
          <p:cNvSpPr/>
          <p:nvPr/>
        </p:nvSpPr>
        <p:spPr>
          <a:xfrm>
            <a:off x="1260975" y="2158740"/>
            <a:ext cx="862753" cy="55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DAD57-DF96-F5AE-5CB3-5F1D61194A80}"/>
              </a:ext>
            </a:extLst>
          </p:cNvPr>
          <p:cNvSpPr/>
          <p:nvPr/>
        </p:nvSpPr>
        <p:spPr>
          <a:xfrm>
            <a:off x="6901272" y="3723877"/>
            <a:ext cx="862753" cy="40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6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생선가게 사장님 몰래 생선 훔쳐 놓고 득템했다며 긴박한 추격전 벌이는 고양이의 리얼 표정">
            <a:extLst>
              <a:ext uri="{FF2B5EF4-FFF2-40B4-BE49-F238E27FC236}">
                <a16:creationId xmlns:a16="http://schemas.microsoft.com/office/drawing/2014/main" id="{871466E4-DB07-A8F7-008D-49A1E2DA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81" y="987574"/>
            <a:ext cx="3363838" cy="33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31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58F58-B5BD-6C79-81B8-846A5BD9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2" y="956745"/>
            <a:ext cx="4072922" cy="3119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90C9DB-BB94-9496-6EA5-C3AC093B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56745"/>
            <a:ext cx="4224125" cy="3230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DED76-5EF2-11CA-8CF9-C0BCD1F3D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657" y="4295702"/>
            <a:ext cx="5377710" cy="513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8FF2C6-93C0-C83F-45F1-2E70686ECC11}"/>
              </a:ext>
            </a:extLst>
          </p:cNvPr>
          <p:cNvSpPr/>
          <p:nvPr/>
        </p:nvSpPr>
        <p:spPr>
          <a:xfrm>
            <a:off x="1763687" y="4256473"/>
            <a:ext cx="5550655" cy="61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8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0ABA2D-8E6C-CE1B-0F14-F00AB970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1275606"/>
            <a:ext cx="6876256" cy="28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FF19D1-1CCA-B2F8-C573-E8603AF08872}"/>
              </a:ext>
            </a:extLst>
          </p:cNvPr>
          <p:cNvSpPr/>
          <p:nvPr/>
        </p:nvSpPr>
        <p:spPr>
          <a:xfrm>
            <a:off x="1125116" y="1684722"/>
            <a:ext cx="1862708" cy="887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D3C9E0-21F2-DA32-4AD6-E50C4D1EBC39}"/>
              </a:ext>
            </a:extLst>
          </p:cNvPr>
          <p:cNvSpPr/>
          <p:nvPr/>
        </p:nvSpPr>
        <p:spPr>
          <a:xfrm>
            <a:off x="4788024" y="1684722"/>
            <a:ext cx="1296144" cy="225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9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생선가게 사장님 몰래 생선 훔쳐 놓고 득템했다며 긴박한 추격전 벌이는 고양이의 리얼 표정">
            <a:extLst>
              <a:ext uri="{FF2B5EF4-FFF2-40B4-BE49-F238E27FC236}">
                <a16:creationId xmlns:a16="http://schemas.microsoft.com/office/drawing/2014/main" id="{871466E4-DB07-A8F7-008D-49A1E2DA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26" y="961839"/>
            <a:ext cx="3363838" cy="33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약후) 활로 물고기 잡는 짤. | 웹진 인벤 - 인벤">
            <a:extLst>
              <a:ext uri="{FF2B5EF4-FFF2-40B4-BE49-F238E27FC236}">
                <a16:creationId xmlns:a16="http://schemas.microsoft.com/office/drawing/2014/main" id="{10337DBB-33EC-CF7C-1553-FFE16E5F2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63638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D8E4ECA-FD6E-1FB9-A687-07A18F722CCF}"/>
              </a:ext>
            </a:extLst>
          </p:cNvPr>
          <p:cNvSpPr/>
          <p:nvPr/>
        </p:nvSpPr>
        <p:spPr>
          <a:xfrm>
            <a:off x="4822197" y="2523392"/>
            <a:ext cx="465211" cy="2407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5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6C8E2-EF1B-D9B5-9D5A-8709177C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33" y="850584"/>
            <a:ext cx="5216333" cy="37958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078631-7371-D594-85B2-4810EEE2C37B}"/>
              </a:ext>
            </a:extLst>
          </p:cNvPr>
          <p:cNvSpPr/>
          <p:nvPr/>
        </p:nvSpPr>
        <p:spPr>
          <a:xfrm>
            <a:off x="2051720" y="3356428"/>
            <a:ext cx="5040560" cy="129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7B7A0-DB89-B5D5-8F12-587C2386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55" y="1388288"/>
            <a:ext cx="5580112" cy="24001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5B5A56-F74F-20E0-0E6B-7C3A5AAA931F}"/>
              </a:ext>
            </a:extLst>
          </p:cNvPr>
          <p:cNvSpPr/>
          <p:nvPr/>
        </p:nvSpPr>
        <p:spPr>
          <a:xfrm>
            <a:off x="1955366" y="1707654"/>
            <a:ext cx="5436097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2298" y="123478"/>
            <a:ext cx="786609" cy="72835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591" y="123478"/>
            <a:ext cx="233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Next Task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41" y="13210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700862-99DF-4A1A-A743-9922447F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1" y="1419622"/>
            <a:ext cx="4767658" cy="3022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BB9EA-D714-FD02-286C-0F8FB1BB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707654"/>
            <a:ext cx="3791003" cy="22300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ACFD42-C761-BE11-7062-80CEB72B90CD}"/>
              </a:ext>
            </a:extLst>
          </p:cNvPr>
          <p:cNvSpPr/>
          <p:nvPr/>
        </p:nvSpPr>
        <p:spPr>
          <a:xfrm>
            <a:off x="5652120" y="1995686"/>
            <a:ext cx="2736304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4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23728" y="163564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330325" y="1799786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03848" y="1776482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O2O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backend servers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330325" y="286913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394EB6EA-6260-7D8D-0620-08B79172FCF9}"/>
              </a:ext>
            </a:extLst>
          </p:cNvPr>
          <p:cNvGrpSpPr/>
          <p:nvPr/>
        </p:nvGrpSpPr>
        <p:grpSpPr>
          <a:xfrm>
            <a:off x="2122536" y="2733741"/>
            <a:ext cx="6552728" cy="914400"/>
            <a:chOff x="1151472" y="3187501"/>
            <a:chExt cx="6552728" cy="914400"/>
          </a:xfrm>
        </p:grpSpPr>
        <p:sp>
          <p:nvSpPr>
            <p:cNvPr id="29" name="Pentagon 12">
              <a:extLst>
                <a:ext uri="{FF2B5EF4-FFF2-40B4-BE49-F238E27FC236}">
                  <a16:creationId xmlns:a16="http://schemas.microsoft.com/office/drawing/2014/main" id="{E944790B-EE16-2F1C-0779-DFD83BCF23A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Pentagon 13">
              <a:extLst>
                <a:ext uri="{FF2B5EF4-FFF2-40B4-BE49-F238E27FC236}">
                  <a16:creationId xmlns:a16="http://schemas.microsoft.com/office/drawing/2014/main" id="{28853E5E-B1BA-4EC7-E113-FECE22273DF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Diamond 14">
              <a:extLst>
                <a:ext uri="{FF2B5EF4-FFF2-40B4-BE49-F238E27FC236}">
                  <a16:creationId xmlns:a16="http://schemas.microsoft.com/office/drawing/2014/main" id="{FDC0C676-218A-A8DE-2859-9254DA37959F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9">
            <a:extLst>
              <a:ext uri="{FF2B5EF4-FFF2-40B4-BE49-F238E27FC236}">
                <a16:creationId xmlns:a16="http://schemas.microsoft.com/office/drawing/2014/main" id="{C73EDA5A-F58F-250F-51F9-98CC0C893E1B}"/>
              </a:ext>
            </a:extLst>
          </p:cNvPr>
          <p:cNvSpPr/>
          <p:nvPr/>
        </p:nvSpPr>
        <p:spPr>
          <a:xfrm>
            <a:off x="2367236" y="293858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06C68659-5881-8306-A2D9-A5FBB14A8380}"/>
              </a:ext>
            </a:extLst>
          </p:cNvPr>
          <p:cNvGrpSpPr/>
          <p:nvPr/>
        </p:nvGrpSpPr>
        <p:grpSpPr>
          <a:xfrm>
            <a:off x="3240759" y="2915277"/>
            <a:ext cx="4752528" cy="546524"/>
            <a:chOff x="2299400" y="1781114"/>
            <a:chExt cx="4576856" cy="546524"/>
          </a:xfrm>
        </p:grpSpPr>
        <p:sp>
          <p:nvSpPr>
            <p:cNvPr id="35" name="TextBox 10">
              <a:extLst>
                <a:ext uri="{FF2B5EF4-FFF2-40B4-BE49-F238E27FC236}">
                  <a16:creationId xmlns:a16="http://schemas.microsoft.com/office/drawing/2014/main" id="{DBEF8FDA-B6F5-78B9-542C-E687F07B7214}"/>
                </a:ext>
              </a:extLst>
            </p:cNvPr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Next Task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6BF58F63-AF7F-D5DF-C4DB-3ED730D7A027}"/>
                </a:ext>
              </a:extLst>
            </p:cNvPr>
            <p:cNvSpPr txBox="1"/>
            <p:nvPr/>
          </p:nvSpPr>
          <p:spPr bwMode="auto">
            <a:xfrm>
              <a:off x="2299400" y="205063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Next part to be implemented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61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18BE36F-69B6-850F-0B59-73334B127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BA5E82-F3DE-768A-9705-BD2FD715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55" y="1419622"/>
            <a:ext cx="4239255" cy="2476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086B3F-79FE-F08F-A716-30CC392F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4" y="987574"/>
            <a:ext cx="4248472" cy="35663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CC453D-0383-AB39-1EAB-743CAA931DFC}"/>
              </a:ext>
            </a:extLst>
          </p:cNvPr>
          <p:cNvSpPr/>
          <p:nvPr/>
        </p:nvSpPr>
        <p:spPr>
          <a:xfrm>
            <a:off x="4716016" y="1851670"/>
            <a:ext cx="4104456" cy="2044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43FEA1-0628-EED8-86F6-177375AA0E86}"/>
              </a:ext>
            </a:extLst>
          </p:cNvPr>
          <p:cNvSpPr/>
          <p:nvPr/>
        </p:nvSpPr>
        <p:spPr>
          <a:xfrm>
            <a:off x="1475656" y="1857218"/>
            <a:ext cx="129614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0FA88-11B2-35F7-9800-038A0020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1" y="1007793"/>
            <a:ext cx="4758009" cy="2809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90339-99C1-DF67-627D-EFB722C1E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67289"/>
            <a:ext cx="4069700" cy="303703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5E4A-B73B-EC6A-2BC0-FE7F9AB383BB}"/>
              </a:ext>
            </a:extLst>
          </p:cNvPr>
          <p:cNvSpPr/>
          <p:nvPr/>
        </p:nvSpPr>
        <p:spPr>
          <a:xfrm>
            <a:off x="4866000" y="1635645"/>
            <a:ext cx="4104456" cy="2240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19F9F-89E7-DAAC-0EBE-DCD26BC3A192}"/>
              </a:ext>
            </a:extLst>
          </p:cNvPr>
          <p:cNvSpPr/>
          <p:nvPr/>
        </p:nvSpPr>
        <p:spPr>
          <a:xfrm>
            <a:off x="2298268" y="1707654"/>
            <a:ext cx="1121603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5D361-5CDF-9562-DAD2-5A476B199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059582"/>
            <a:ext cx="4594530" cy="2785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7F60D6-1F07-30CF-A3C1-A08D8D656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"/>
          <a:stretch/>
        </p:blipFill>
        <p:spPr>
          <a:xfrm>
            <a:off x="4846050" y="1707654"/>
            <a:ext cx="4173611" cy="19021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9515F09-7185-A881-FEE4-DF533C920480}"/>
              </a:ext>
            </a:extLst>
          </p:cNvPr>
          <p:cNvSpPr/>
          <p:nvPr/>
        </p:nvSpPr>
        <p:spPr>
          <a:xfrm>
            <a:off x="4866000" y="2283718"/>
            <a:ext cx="410445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7D8F8D-1522-451F-B270-A0D75F881115}"/>
              </a:ext>
            </a:extLst>
          </p:cNvPr>
          <p:cNvSpPr/>
          <p:nvPr/>
        </p:nvSpPr>
        <p:spPr>
          <a:xfrm>
            <a:off x="1259632" y="2235693"/>
            <a:ext cx="936104" cy="953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1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F0541-3F90-7A2D-471A-CE058D8D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3" y="1062646"/>
            <a:ext cx="4565915" cy="24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ACF5C-50AF-0F18-8D53-EEEFA8B87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1587047"/>
            <a:ext cx="4228308" cy="19694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B99A91-411B-0DC7-9609-15934CA3A2E0}"/>
              </a:ext>
            </a:extLst>
          </p:cNvPr>
          <p:cNvSpPr/>
          <p:nvPr/>
        </p:nvSpPr>
        <p:spPr>
          <a:xfrm>
            <a:off x="4866000" y="2211710"/>
            <a:ext cx="41044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BD07BE-ED39-695F-8CAD-FB3626B26B6D}"/>
              </a:ext>
            </a:extLst>
          </p:cNvPr>
          <p:cNvSpPr/>
          <p:nvPr/>
        </p:nvSpPr>
        <p:spPr>
          <a:xfrm>
            <a:off x="3347864" y="3147814"/>
            <a:ext cx="288032" cy="23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B31FC-E6C6-035F-1006-277FFCBA2AEF}"/>
              </a:ext>
            </a:extLst>
          </p:cNvPr>
          <p:cNvSpPr/>
          <p:nvPr/>
        </p:nvSpPr>
        <p:spPr>
          <a:xfrm>
            <a:off x="1547664" y="2237821"/>
            <a:ext cx="792088" cy="765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물음표 단색으로 채워진">
            <a:extLst>
              <a:ext uri="{FF2B5EF4-FFF2-40B4-BE49-F238E27FC236}">
                <a16:creationId xmlns:a16="http://schemas.microsoft.com/office/drawing/2014/main" id="{56E29FA5-F709-5FFC-C082-801A0A6525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6350" y="3145970"/>
            <a:ext cx="239613" cy="2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F875F-789C-32D5-1BB0-E306DD27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28" y="315357"/>
            <a:ext cx="3944304" cy="220881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FA5665-9EC4-7F2C-8203-1F575F52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6883"/>
            <a:ext cx="2586568" cy="172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A8D564-9846-AB8D-16CC-1232EF8B0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2668264"/>
            <a:ext cx="4475454" cy="1963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CEFE703-87A9-A891-035A-43B1D48E992B}"/>
              </a:ext>
            </a:extLst>
          </p:cNvPr>
          <p:cNvSpPr/>
          <p:nvPr/>
        </p:nvSpPr>
        <p:spPr>
          <a:xfrm>
            <a:off x="3851920" y="3271262"/>
            <a:ext cx="433143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4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0ABA2D-8E6C-CE1B-0F14-F00AB970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1275606"/>
            <a:ext cx="6876256" cy="28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FF19D1-1CCA-B2F8-C573-E8603AF08872}"/>
              </a:ext>
            </a:extLst>
          </p:cNvPr>
          <p:cNvSpPr/>
          <p:nvPr/>
        </p:nvSpPr>
        <p:spPr>
          <a:xfrm>
            <a:off x="1125116" y="1684722"/>
            <a:ext cx="1862708" cy="887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3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47C02-5E24-01B4-ABA3-88F91E54E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49"/>
          <a:stretch/>
        </p:blipFill>
        <p:spPr>
          <a:xfrm>
            <a:off x="1043608" y="1327711"/>
            <a:ext cx="6768544" cy="29722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4D482D-6D1C-34B6-D778-8600869A2960}"/>
              </a:ext>
            </a:extLst>
          </p:cNvPr>
          <p:cNvSpPr/>
          <p:nvPr/>
        </p:nvSpPr>
        <p:spPr>
          <a:xfrm>
            <a:off x="1247686" y="2643758"/>
            <a:ext cx="634865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741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83</Words>
  <Application>Microsoft Office PowerPoint</Application>
  <PresentationFormat>화면 슬라이드 쇼(16:9)</PresentationFormat>
  <Paragraphs>66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송제용</cp:lastModifiedBy>
  <cp:revision>438</cp:revision>
  <dcterms:created xsi:type="dcterms:W3CDTF">2016-12-05T23:26:54Z</dcterms:created>
  <dcterms:modified xsi:type="dcterms:W3CDTF">2024-03-21T07:09:41Z</dcterms:modified>
</cp:coreProperties>
</file>