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" dirty="0">
              <a:latin typeface="+mj-ea"/>
              <a:ea typeface="+mj-ea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" dirty="0">
              <a:latin typeface="+mj-ea"/>
              <a:ea typeface="+mj-ea"/>
            </a:rPr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" dirty="0">
              <a:latin typeface="+mj-ea"/>
              <a:ea typeface="+mj-ea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500" kern="1200" dirty="0">
              <a:latin typeface="+mj-ea"/>
              <a:ea typeface="+mj-ea"/>
            </a:rPr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500" kern="1200" dirty="0">
              <a:latin typeface="+mj-ea"/>
              <a:ea typeface="+mj-ea"/>
            </a:rPr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500" kern="1200" dirty="0">
              <a:latin typeface="+mj-ea"/>
              <a:ea typeface="+mj-ea"/>
            </a:rPr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2024-04-02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2024-04-02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2024-04-02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2024-04-02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2024-04-02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2024-04-02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2024-04-02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2024-04-02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2024-04-02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2024-04-02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2024-04-02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2024-04-02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Title Lorem Ipsum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ko">
                <a:latin typeface="+mj-ea"/>
                <a:ea typeface="+mj-ea"/>
              </a:rPr>
              <a:t>Title Lorem Ipsum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36142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{039CB66A-E105-4346-9CB9-536A3C0E53E5}tf78438558_win32</Template>
  <TotalTime>0</TotalTime>
  <Words>39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Malgun Gothic</vt:lpstr>
      <vt:lpstr>Malgun Gothic</vt:lpstr>
      <vt:lpstr>Calibri</vt:lpstr>
      <vt:lpstr>Garamond</vt:lpstr>
      <vt:lpstr>SavonVTI</vt:lpstr>
      <vt:lpstr>Title Lorem Ipsum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수종 김</dc:creator>
  <cp:lastModifiedBy>수종 김</cp:lastModifiedBy>
  <cp:revision>1</cp:revision>
  <dcterms:created xsi:type="dcterms:W3CDTF">2024-04-02T10:52:31Z</dcterms:created>
  <dcterms:modified xsi:type="dcterms:W3CDTF">2024-04-02T10:52:50Z</dcterms:modified>
</cp:coreProperties>
</file>