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 autoAdjust="0"/>
    <p:restoredTop sz="90929"/>
  </p:normalViewPr>
  <p:slideViewPr>
    <p:cSldViewPr>
      <p:cViewPr varScale="1">
        <p:scale>
          <a:sx n="85" d="100"/>
          <a:sy n="85" d="100"/>
        </p:scale>
        <p:origin x="-90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B26A8-C154-4511-BE24-6E1B526B41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3FD5F-1B66-4152-9AFF-BAD65EEBC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BD307-4CBE-4D24-A6F9-407937EF6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4FD6B-6800-44E9-B6D6-7878630567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FD006-18EF-42D9-A13A-10FC825A6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C0830-8A93-424B-BC2C-30F8DF80E0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9F0A9-9099-415C-9C97-ADCF03B944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2D0D3A-5B11-4F0A-A746-A3C7B5AEC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ACF2B-3E7C-4159-9F65-7BF5C8034C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FBEE8-D663-41A1-B9D2-82A70E60C6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1A57A-B819-45AB-A7D3-69994DFFF9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C2393C-C0EA-494A-9A37-2B3D361DD24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3048000"/>
            <a:ext cx="8445500" cy="12192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>
                <a:solidFill>
                  <a:srgbClr val="000000"/>
                </a:solidFill>
                <a:latin typeface="Arial" charset="0"/>
              </a:rPr>
              <a:t>QM Graphical Modeling Tool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66888" y="4575175"/>
            <a:ext cx="6616700" cy="969963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Arial" charset="0"/>
              </a:rPr>
              <a:t>Ohjelmien toteutusta ilman ohjelmointia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QM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  <a:solidFill>
            <a:srgbClr val="FFFFFF"/>
          </a:solidFill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Vuokaaviointiin perustuva C/C++ koodin generoija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Ilmainen ja kevyt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Saatavilla kaikille alustoille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Perustuu QP state machine-frameworkkiin ja vaatii sen toimiakseen (myös ilmainen)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QM: edut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4475" y="1824038"/>
            <a:ext cx="9671050" cy="5484812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Generoitu koodi aina samanlaista ja tiivistä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Helppoa lukea suoraan vuokaavioista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Tiedostojen levitys helppoa: ei tarvetta lähettää satoja kooditiedostoja, lähetä vain kaaviot 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Mahdollista sekoittaa valmista koodia oman koodin kanssa ja generoida lopullista koodia niin paljon kuin tarpeellista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Suunniteltu tukemaan nopeaa tuotantosykliä -&gt; täydellinen Scrumin käyttäjille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Erinomainen dokumentaatio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QM: muita toimintoja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Toimii tiettyjen middleware-sovellusten kanssa.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XML-tuki versionhallintajärjestelmille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300">
                <a:solidFill>
                  <a:srgbClr val="000000"/>
                </a:solidFill>
                <a:latin typeface="Arial" charset="0"/>
              </a:rPr>
              <a:t>Linkit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QM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http://www.state-machine.com/qm/index.php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Tutorial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000000"/>
                </a:solidFill>
                <a:latin typeface="Arial" charset="0"/>
              </a:rPr>
              <a:t>http://www.state-machine.com/qm/help/tutorial.html#New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100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Times New Roman</vt:lpstr>
      <vt:lpstr>Arial</vt:lpstr>
      <vt:lpstr>Default Design</vt:lpstr>
      <vt:lpstr>QM Graphical Modeling Tool</vt:lpstr>
      <vt:lpstr>QM</vt:lpstr>
      <vt:lpstr>QM: edut</vt:lpstr>
      <vt:lpstr>QM: muita toimintoja</vt:lpstr>
      <vt:lpstr>Linkit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JJ-Solutions</cp:lastModifiedBy>
  <cp:revision>1</cp:revision>
  <dcterms:created xsi:type="dcterms:W3CDTF">2004-05-06T09:28:21Z</dcterms:created>
  <dcterms:modified xsi:type="dcterms:W3CDTF">2012-02-06T19:59:50Z</dcterms:modified>
</cp:coreProperties>
</file>