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as Pussinen" userId="S::joopu@uef.fi::0d58f6ae-1fa1-43f6-8a31-fe25bcde14f9" providerId="AD" clId="Web-{75BAF9A5-A8B4-AD9F-3D89-0E193E062200}"/>
    <pc:docChg chg="modSld">
      <pc:chgData name="Joonas Pussinen" userId="S::joopu@uef.fi::0d58f6ae-1fa1-43f6-8a31-fe25bcde14f9" providerId="AD" clId="Web-{75BAF9A5-A8B4-AD9F-3D89-0E193E062200}" dt="2018-11-25T16:37:53.226" v="140" actId="20577"/>
      <pc:docMkLst>
        <pc:docMk/>
      </pc:docMkLst>
      <pc:sldChg chg="addSp delSp modSp">
        <pc:chgData name="Joonas Pussinen" userId="S::joopu@uef.fi::0d58f6ae-1fa1-43f6-8a31-fe25bcde14f9" providerId="AD" clId="Web-{75BAF9A5-A8B4-AD9F-3D89-0E193E062200}" dt="2018-11-25T16:20:03.239" v="112"/>
        <pc:sldMkLst>
          <pc:docMk/>
          <pc:sldMk cId="1754018684" sldId="257"/>
        </pc:sldMkLst>
        <pc:spChg chg="del">
          <ac:chgData name="Joonas Pussinen" userId="S::joopu@uef.fi::0d58f6ae-1fa1-43f6-8a31-fe25bcde14f9" providerId="AD" clId="Web-{75BAF9A5-A8B4-AD9F-3D89-0E193E062200}" dt="2018-11-25T16:14:26.355" v="82"/>
          <ac:spMkLst>
            <pc:docMk/>
            <pc:sldMk cId="1754018684" sldId="257"/>
            <ac:spMk id="3" creationId="{2802D90A-C841-458A-802D-1CA0A105D935}"/>
          </ac:spMkLst>
        </pc:spChg>
        <pc:spChg chg="add del mod">
          <ac:chgData name="Joonas Pussinen" userId="S::joopu@uef.fi::0d58f6ae-1fa1-43f6-8a31-fe25bcde14f9" providerId="AD" clId="Web-{75BAF9A5-A8B4-AD9F-3D89-0E193E062200}" dt="2018-11-25T16:15:50.857" v="85"/>
          <ac:spMkLst>
            <pc:docMk/>
            <pc:sldMk cId="1754018684" sldId="257"/>
            <ac:spMk id="7" creationId="{5048252D-CE46-4E3E-A670-D897958D6CDB}"/>
          </ac:spMkLst>
        </pc:spChg>
        <pc:spChg chg="add del mod">
          <ac:chgData name="Joonas Pussinen" userId="S::joopu@uef.fi::0d58f6ae-1fa1-43f6-8a31-fe25bcde14f9" providerId="AD" clId="Web-{75BAF9A5-A8B4-AD9F-3D89-0E193E062200}" dt="2018-11-25T16:18:07.408" v="89"/>
          <ac:spMkLst>
            <pc:docMk/>
            <pc:sldMk cId="1754018684" sldId="257"/>
            <ac:spMk id="11" creationId="{ADCA2055-ECAA-4F1B-8406-B502AF15C29E}"/>
          </ac:spMkLst>
        </pc:spChg>
        <pc:spChg chg="add del mod">
          <ac:chgData name="Joonas Pussinen" userId="S::joopu@uef.fi::0d58f6ae-1fa1-43f6-8a31-fe25bcde14f9" providerId="AD" clId="Web-{75BAF9A5-A8B4-AD9F-3D89-0E193E062200}" dt="2018-11-25T16:19:24.222" v="103"/>
          <ac:spMkLst>
            <pc:docMk/>
            <pc:sldMk cId="1754018684" sldId="257"/>
            <ac:spMk id="16" creationId="{4F514A65-BE1D-4C1B-87FE-87617E0BE5F0}"/>
          </ac:spMkLst>
        </pc:spChg>
        <pc:spChg chg="add del mod">
          <ac:chgData name="Joonas Pussinen" userId="S::joopu@uef.fi::0d58f6ae-1fa1-43f6-8a31-fe25bcde14f9" providerId="AD" clId="Web-{75BAF9A5-A8B4-AD9F-3D89-0E193E062200}" dt="2018-11-25T16:20:03.239" v="112"/>
          <ac:spMkLst>
            <pc:docMk/>
            <pc:sldMk cId="1754018684" sldId="257"/>
            <ac:spMk id="17" creationId="{1BC4E147-7F87-4FD0-A5C8-A91E9F1CE0A5}"/>
          </ac:spMkLst>
        </pc:spChg>
        <pc:picChg chg="add del mod ord">
          <ac:chgData name="Joonas Pussinen" userId="S::joopu@uef.fi::0d58f6ae-1fa1-43f6-8a31-fe25bcde14f9" providerId="AD" clId="Web-{75BAF9A5-A8B4-AD9F-3D89-0E193E062200}" dt="2018-11-25T16:15:38.497" v="84"/>
          <ac:picMkLst>
            <pc:docMk/>
            <pc:sldMk cId="1754018684" sldId="257"/>
            <ac:picMk id="4" creationId="{7E3C9A50-F574-472F-A441-A552BDEB5EC9}"/>
          </ac:picMkLst>
        </pc:picChg>
        <pc:picChg chg="add del mod ord">
          <ac:chgData name="Joonas Pussinen" userId="S::joopu@uef.fi::0d58f6ae-1fa1-43f6-8a31-fe25bcde14f9" providerId="AD" clId="Web-{75BAF9A5-A8B4-AD9F-3D89-0E193E062200}" dt="2018-11-25T16:18:05.283" v="88"/>
          <ac:picMkLst>
            <pc:docMk/>
            <pc:sldMk cId="1754018684" sldId="257"/>
            <ac:picMk id="8" creationId="{7CA65AAE-D8AE-4AFB-9D0B-C1CE64235CD4}"/>
          </ac:picMkLst>
        </pc:picChg>
        <pc:picChg chg="add mod ord">
          <ac:chgData name="Joonas Pussinen" userId="S::joopu@uef.fi::0d58f6ae-1fa1-43f6-8a31-fe25bcde14f9" providerId="AD" clId="Web-{75BAF9A5-A8B4-AD9F-3D89-0E193E062200}" dt="2018-11-25T16:18:58.487" v="99" actId="1076"/>
          <ac:picMkLst>
            <pc:docMk/>
            <pc:sldMk cId="1754018684" sldId="257"/>
            <ac:picMk id="12" creationId="{12E343C2-83A3-43CD-A785-3691FF555E2C}"/>
          </ac:picMkLst>
        </pc:picChg>
        <pc:picChg chg="add mod">
          <ac:chgData name="Joonas Pussinen" userId="S::joopu@uef.fi::0d58f6ae-1fa1-43f6-8a31-fe25bcde14f9" providerId="AD" clId="Web-{75BAF9A5-A8B4-AD9F-3D89-0E193E062200}" dt="2018-11-25T16:18:45.143" v="95" actId="1076"/>
          <ac:picMkLst>
            <pc:docMk/>
            <pc:sldMk cId="1754018684" sldId="257"/>
            <ac:picMk id="14" creationId="{8E1D6245-4041-4146-94CC-FB801BE1BE66}"/>
          </ac:picMkLst>
        </pc:picChg>
      </pc:sldChg>
      <pc:sldChg chg="modSp">
        <pc:chgData name="Joonas Pussinen" userId="S::joopu@uef.fi::0d58f6ae-1fa1-43f6-8a31-fe25bcde14f9" providerId="AD" clId="Web-{75BAF9A5-A8B4-AD9F-3D89-0E193E062200}" dt="2018-11-25T16:10:46.160" v="80" actId="20577"/>
        <pc:sldMkLst>
          <pc:docMk/>
          <pc:sldMk cId="1304261824" sldId="258"/>
        </pc:sldMkLst>
        <pc:spChg chg="mod">
          <ac:chgData name="Joonas Pussinen" userId="S::joopu@uef.fi::0d58f6ae-1fa1-43f6-8a31-fe25bcde14f9" providerId="AD" clId="Web-{75BAF9A5-A8B4-AD9F-3D89-0E193E062200}" dt="2018-11-25T16:10:46.160" v="80" actId="20577"/>
          <ac:spMkLst>
            <pc:docMk/>
            <pc:sldMk cId="1304261824" sldId="258"/>
            <ac:spMk id="3" creationId="{025F06C4-A4B7-41FE-8E73-384365E73AFC}"/>
          </ac:spMkLst>
        </pc:spChg>
      </pc:sldChg>
      <pc:sldChg chg="modSp">
        <pc:chgData name="Joonas Pussinen" userId="S::joopu@uef.fi::0d58f6ae-1fa1-43f6-8a31-fe25bcde14f9" providerId="AD" clId="Web-{75BAF9A5-A8B4-AD9F-3D89-0E193E062200}" dt="2018-11-25T16:37:53.226" v="139" actId="20577"/>
        <pc:sldMkLst>
          <pc:docMk/>
          <pc:sldMk cId="2746084312" sldId="259"/>
        </pc:sldMkLst>
        <pc:spChg chg="mod">
          <ac:chgData name="Joonas Pussinen" userId="S::joopu@uef.fi::0d58f6ae-1fa1-43f6-8a31-fe25bcde14f9" providerId="AD" clId="Web-{75BAF9A5-A8B4-AD9F-3D89-0E193E062200}" dt="2018-11-25T16:37:53.226" v="139" actId="20577"/>
          <ac:spMkLst>
            <pc:docMk/>
            <pc:sldMk cId="2746084312" sldId="259"/>
            <ac:spMk id="3" creationId="{7EEE5080-7D5D-48CE-AA84-466E22E16B48}"/>
          </ac:spMkLst>
        </pc:spChg>
      </pc:sldChg>
    </pc:docChg>
  </pc:docChgLst>
  <pc:docChgLst>
    <pc:chgData name="Joonas Pussinen" userId="0d58f6ae-1fa1-43f6-8a31-fe25bcde14f9" providerId="ADAL" clId="{51D281A1-529A-4DAC-AF18-FC3DFEAD6CC6}"/>
    <pc:docChg chg="undo custSel modSld">
      <pc:chgData name="Joonas Pussinen" userId="0d58f6ae-1fa1-43f6-8a31-fe25bcde14f9" providerId="ADAL" clId="{51D281A1-529A-4DAC-AF18-FC3DFEAD6CC6}" dt="2018-11-25T18:15:51.139" v="122" actId="14100"/>
      <pc:docMkLst>
        <pc:docMk/>
      </pc:docMkLst>
      <pc:sldChg chg="addSp delSp modSp">
        <pc:chgData name="Joonas Pussinen" userId="0d58f6ae-1fa1-43f6-8a31-fe25bcde14f9" providerId="ADAL" clId="{51D281A1-529A-4DAC-AF18-FC3DFEAD6CC6}" dt="2018-11-25T18:15:51.139" v="122" actId="14100"/>
        <pc:sldMkLst>
          <pc:docMk/>
          <pc:sldMk cId="1754018684" sldId="257"/>
        </pc:sldMkLst>
        <pc:spChg chg="mod">
          <ac:chgData name="Joonas Pussinen" userId="0d58f6ae-1fa1-43f6-8a31-fe25bcde14f9" providerId="ADAL" clId="{51D281A1-529A-4DAC-AF18-FC3DFEAD6CC6}" dt="2018-11-25T18:15:51.139" v="122" actId="14100"/>
          <ac:spMkLst>
            <pc:docMk/>
            <pc:sldMk cId="1754018684" sldId="257"/>
            <ac:spMk id="2" creationId="{050F3FE0-DD99-4CA3-923F-D16B6AA66163}"/>
          </ac:spMkLst>
        </pc:spChg>
        <pc:spChg chg="del">
          <ac:chgData name="Joonas Pussinen" userId="0d58f6ae-1fa1-43f6-8a31-fe25bcde14f9" providerId="ADAL" clId="{51D281A1-529A-4DAC-AF18-FC3DFEAD6CC6}" dt="2018-11-25T18:04:49.676" v="0" actId="931"/>
          <ac:spMkLst>
            <pc:docMk/>
            <pc:sldMk cId="1754018684" sldId="257"/>
            <ac:spMk id="15" creationId="{BB42629F-0872-4336-AE27-596531DC285C}"/>
          </ac:spMkLst>
        </pc:spChg>
        <pc:picChg chg="add mod ord">
          <ac:chgData name="Joonas Pussinen" userId="0d58f6ae-1fa1-43f6-8a31-fe25bcde14f9" providerId="ADAL" clId="{51D281A1-529A-4DAC-AF18-FC3DFEAD6CC6}" dt="2018-11-25T18:13:10.694" v="51" actId="1076"/>
          <ac:picMkLst>
            <pc:docMk/>
            <pc:sldMk cId="1754018684" sldId="257"/>
            <ac:picMk id="4" creationId="{1EDE6009-2D32-4E9D-B324-E57087BC852A}"/>
          </ac:picMkLst>
        </pc:picChg>
        <pc:picChg chg="add del mod">
          <ac:chgData name="Joonas Pussinen" userId="0d58f6ae-1fa1-43f6-8a31-fe25bcde14f9" providerId="ADAL" clId="{51D281A1-529A-4DAC-AF18-FC3DFEAD6CC6}" dt="2018-11-25T18:12:40.389" v="39" actId="478"/>
          <ac:picMkLst>
            <pc:docMk/>
            <pc:sldMk cId="1754018684" sldId="257"/>
            <ac:picMk id="6" creationId="{855E0DF4-921E-4CE8-B5B1-B09516FA43D1}"/>
          </ac:picMkLst>
        </pc:picChg>
        <pc:picChg chg="add mod">
          <ac:chgData name="Joonas Pussinen" userId="0d58f6ae-1fa1-43f6-8a31-fe25bcde14f9" providerId="ADAL" clId="{51D281A1-529A-4DAC-AF18-FC3DFEAD6CC6}" dt="2018-11-25T18:13:01.988" v="48" actId="1076"/>
          <ac:picMkLst>
            <pc:docMk/>
            <pc:sldMk cId="1754018684" sldId="257"/>
            <ac:picMk id="8" creationId="{B257E61E-4BD9-41FD-94D0-C229EC3A1F67}"/>
          </ac:picMkLst>
        </pc:picChg>
        <pc:picChg chg="mod ord">
          <ac:chgData name="Joonas Pussinen" userId="0d58f6ae-1fa1-43f6-8a31-fe25bcde14f9" providerId="ADAL" clId="{51D281A1-529A-4DAC-AF18-FC3DFEAD6CC6}" dt="2018-11-25T18:13:09.002" v="50" actId="1076"/>
          <ac:picMkLst>
            <pc:docMk/>
            <pc:sldMk cId="1754018684" sldId="257"/>
            <ac:picMk id="16" creationId="{6FC63DD1-F814-40A0-8558-8A486F431231}"/>
          </ac:picMkLst>
        </pc:picChg>
      </pc:sldChg>
      <pc:sldChg chg="addSp modSp">
        <pc:chgData name="Joonas Pussinen" userId="0d58f6ae-1fa1-43f6-8a31-fe25bcde14f9" providerId="ADAL" clId="{51D281A1-529A-4DAC-AF18-FC3DFEAD6CC6}" dt="2018-11-25T18:13:28.595" v="79" actId="20577"/>
        <pc:sldMkLst>
          <pc:docMk/>
          <pc:sldMk cId="1304261824" sldId="258"/>
        </pc:sldMkLst>
        <pc:spChg chg="mod">
          <ac:chgData name="Joonas Pussinen" userId="0d58f6ae-1fa1-43f6-8a31-fe25bcde14f9" providerId="ADAL" clId="{51D281A1-529A-4DAC-AF18-FC3DFEAD6CC6}" dt="2018-11-25T18:13:28.595" v="79" actId="20577"/>
          <ac:spMkLst>
            <pc:docMk/>
            <pc:sldMk cId="1304261824" sldId="258"/>
            <ac:spMk id="3" creationId="{025F06C4-A4B7-41FE-8E73-384365E73AFC}"/>
          </ac:spMkLst>
        </pc:spChg>
        <pc:picChg chg="add mod">
          <ac:chgData name="Joonas Pussinen" userId="0d58f6ae-1fa1-43f6-8a31-fe25bcde14f9" providerId="ADAL" clId="{51D281A1-529A-4DAC-AF18-FC3DFEAD6CC6}" dt="2018-11-25T18:09:37.022" v="33" actId="1440"/>
          <ac:picMkLst>
            <pc:docMk/>
            <pc:sldMk cId="1304261824" sldId="258"/>
            <ac:picMk id="5" creationId="{4D4565F8-0DAB-4EBA-AF34-80868E451B2F}"/>
          </ac:picMkLst>
        </pc:picChg>
        <pc:picChg chg="add mod">
          <ac:chgData name="Joonas Pussinen" userId="0d58f6ae-1fa1-43f6-8a31-fe25bcde14f9" providerId="ADAL" clId="{51D281A1-529A-4DAC-AF18-FC3DFEAD6CC6}" dt="2018-11-25T18:09:38.276" v="34" actId="1440"/>
          <ac:picMkLst>
            <pc:docMk/>
            <pc:sldMk cId="1304261824" sldId="258"/>
            <ac:picMk id="7" creationId="{506A0416-7027-4188-BF12-7D2131C0A95F}"/>
          </ac:picMkLst>
        </pc:picChg>
      </pc:sldChg>
    </pc:docChg>
  </pc:docChgLst>
  <pc:docChgLst>
    <pc:chgData name="Joonas Pussinen" userId="S::joopu@uef.fi::0d58f6ae-1fa1-43f6-8a31-fe25bcde14f9" providerId="AD" clId="Web-{EF536A89-AE33-5F99-F6F6-C13586C1B43F}"/>
    <pc:docChg chg="modSld">
      <pc:chgData name="Joonas Pussinen" userId="S::joopu@uef.fi::0d58f6ae-1fa1-43f6-8a31-fe25bcde14f9" providerId="AD" clId="Web-{EF536A89-AE33-5F99-F6F6-C13586C1B43F}" dt="2018-11-25T18:04:05.060" v="28"/>
      <pc:docMkLst>
        <pc:docMk/>
      </pc:docMkLst>
      <pc:sldChg chg="addSp delSp modSp mod modClrScheme chgLayout">
        <pc:chgData name="Joonas Pussinen" userId="S::joopu@uef.fi::0d58f6ae-1fa1-43f6-8a31-fe25bcde14f9" providerId="AD" clId="Web-{EF536A89-AE33-5F99-F6F6-C13586C1B43F}" dt="2018-11-25T18:04:05.060" v="28"/>
        <pc:sldMkLst>
          <pc:docMk/>
          <pc:sldMk cId="1754018684" sldId="257"/>
        </pc:sldMkLst>
        <pc:spChg chg="mod ord">
          <ac:chgData name="Joonas Pussinen" userId="S::joopu@uef.fi::0d58f6ae-1fa1-43f6-8a31-fe25bcde14f9" providerId="AD" clId="Web-{EF536A89-AE33-5F99-F6F6-C13586C1B43F}" dt="2018-11-25T17:56:46.362" v="0"/>
          <ac:spMkLst>
            <pc:docMk/>
            <pc:sldMk cId="1754018684" sldId="257"/>
            <ac:spMk id="2" creationId="{050F3FE0-DD99-4CA3-923F-D16B6AA66163}"/>
          </ac:spMkLst>
        </pc:spChg>
        <pc:spChg chg="add del mod ord">
          <ac:chgData name="Joonas Pussinen" userId="S::joopu@uef.fi::0d58f6ae-1fa1-43f6-8a31-fe25bcde14f9" providerId="AD" clId="Web-{EF536A89-AE33-5F99-F6F6-C13586C1B43F}" dt="2018-11-25T18:03:36.170" v="23"/>
          <ac:spMkLst>
            <pc:docMk/>
            <pc:sldMk cId="1754018684" sldId="257"/>
            <ac:spMk id="3" creationId="{41A7255F-A9BB-49AD-92B8-F08546C694F0}"/>
          </ac:spMkLst>
        </pc:spChg>
        <pc:spChg chg="add del mod">
          <ac:chgData name="Joonas Pussinen" userId="S::joopu@uef.fi::0d58f6ae-1fa1-43f6-8a31-fe25bcde14f9" providerId="AD" clId="Web-{EF536A89-AE33-5F99-F6F6-C13586C1B43F}" dt="2018-11-25T18:04:05.060" v="28"/>
          <ac:spMkLst>
            <pc:docMk/>
            <pc:sldMk cId="1754018684" sldId="257"/>
            <ac:spMk id="15" creationId="{BB42629F-0872-4336-AE27-596531DC285C}"/>
          </ac:spMkLst>
        </pc:spChg>
        <pc:picChg chg="add del mod ord">
          <ac:chgData name="Joonas Pussinen" userId="S::joopu@uef.fi::0d58f6ae-1fa1-43f6-8a31-fe25bcde14f9" providerId="AD" clId="Web-{EF536A89-AE33-5F99-F6F6-C13586C1B43F}" dt="2018-11-25T18:00:01.625" v="10"/>
          <ac:picMkLst>
            <pc:docMk/>
            <pc:sldMk cId="1754018684" sldId="257"/>
            <ac:picMk id="4" creationId="{1BB33ECF-B716-436D-93DE-19D78D206BF1}"/>
          </ac:picMkLst>
        </pc:picChg>
        <pc:picChg chg="add del mod ord">
          <ac:chgData name="Joonas Pussinen" userId="S::joopu@uef.fi::0d58f6ae-1fa1-43f6-8a31-fe25bcde14f9" providerId="AD" clId="Web-{EF536A89-AE33-5F99-F6F6-C13586C1B43F}" dt="2018-11-25T18:00:10.813" v="12"/>
          <ac:picMkLst>
            <pc:docMk/>
            <pc:sldMk cId="1754018684" sldId="257"/>
            <ac:picMk id="6" creationId="{0ABCCA93-4AF7-477C-B11E-594748F735BC}"/>
          </ac:picMkLst>
        </pc:picChg>
        <pc:picChg chg="add del mod ord">
          <ac:chgData name="Joonas Pussinen" userId="S::joopu@uef.fi::0d58f6ae-1fa1-43f6-8a31-fe25bcde14f9" providerId="AD" clId="Web-{EF536A89-AE33-5F99-F6F6-C13586C1B43F}" dt="2018-11-25T18:00:28.953" v="18"/>
          <ac:picMkLst>
            <pc:docMk/>
            <pc:sldMk cId="1754018684" sldId="257"/>
            <ac:picMk id="8" creationId="{D4A78858-FF7B-48D2-BA17-00323C1F47E3}"/>
          </ac:picMkLst>
        </pc:picChg>
        <pc:picChg chg="add del mod ord">
          <ac:chgData name="Joonas Pussinen" userId="S::joopu@uef.fi::0d58f6ae-1fa1-43f6-8a31-fe25bcde14f9" providerId="AD" clId="Web-{EF536A89-AE33-5F99-F6F6-C13586C1B43F}" dt="2018-11-25T18:01:11.281" v="20"/>
          <ac:picMkLst>
            <pc:docMk/>
            <pc:sldMk cId="1754018684" sldId="257"/>
            <ac:picMk id="10" creationId="{8D9D01F0-B99B-4DFF-AE8F-00EEDEC95CFF}"/>
          </ac:picMkLst>
        </pc:picChg>
        <pc:picChg chg="del mod ord">
          <ac:chgData name="Joonas Pussinen" userId="S::joopu@uef.fi::0d58f6ae-1fa1-43f6-8a31-fe25bcde14f9" providerId="AD" clId="Web-{EF536A89-AE33-5F99-F6F6-C13586C1B43F}" dt="2018-11-25T18:03:25.701" v="22"/>
          <ac:picMkLst>
            <pc:docMk/>
            <pc:sldMk cId="1754018684" sldId="257"/>
            <ac:picMk id="12" creationId="{12E343C2-83A3-43CD-A785-3691FF555E2C}"/>
          </ac:picMkLst>
        </pc:picChg>
        <pc:picChg chg="del mod">
          <ac:chgData name="Joonas Pussinen" userId="S::joopu@uef.fi::0d58f6ae-1fa1-43f6-8a31-fe25bcde14f9" providerId="AD" clId="Web-{EF536A89-AE33-5F99-F6F6-C13586C1B43F}" dt="2018-11-25T18:03:24.717" v="21"/>
          <ac:picMkLst>
            <pc:docMk/>
            <pc:sldMk cId="1754018684" sldId="257"/>
            <ac:picMk id="14" creationId="{8E1D6245-4041-4146-94CC-FB801BE1BE66}"/>
          </ac:picMkLst>
        </pc:picChg>
        <pc:picChg chg="add mod ord">
          <ac:chgData name="Joonas Pussinen" userId="S::joopu@uef.fi::0d58f6ae-1fa1-43f6-8a31-fe25bcde14f9" providerId="AD" clId="Web-{EF536A89-AE33-5F99-F6F6-C13586C1B43F}" dt="2018-11-25T18:03:42.388" v="24" actId="1076"/>
          <ac:picMkLst>
            <pc:docMk/>
            <pc:sldMk cId="1754018684" sldId="257"/>
            <ac:picMk id="16" creationId="{6FC63DD1-F814-40A0-8558-8A486F431231}"/>
          </ac:picMkLst>
        </pc:picChg>
        <pc:picChg chg="add del mod ord">
          <ac:chgData name="Joonas Pussinen" userId="S::joopu@uef.fi::0d58f6ae-1fa1-43f6-8a31-fe25bcde14f9" providerId="AD" clId="Web-{EF536A89-AE33-5F99-F6F6-C13586C1B43F}" dt="2018-11-25T18:03:54.138" v="26"/>
          <ac:picMkLst>
            <pc:docMk/>
            <pc:sldMk cId="1754018684" sldId="257"/>
            <ac:picMk id="18" creationId="{5B7A592C-FA0C-478A-B5B3-129EA05D8889}"/>
          </ac:picMkLst>
        </pc:picChg>
        <pc:picChg chg="add del mod ord">
          <ac:chgData name="Joonas Pussinen" userId="S::joopu@uef.fi::0d58f6ae-1fa1-43f6-8a31-fe25bcde14f9" providerId="AD" clId="Web-{EF536A89-AE33-5F99-F6F6-C13586C1B43F}" dt="2018-11-25T18:04:05.060" v="28"/>
          <ac:picMkLst>
            <pc:docMk/>
            <pc:sldMk cId="1754018684" sldId="257"/>
            <ac:picMk id="20" creationId="{FC81D49B-0210-4AD6-807D-0AA17F87DF6A}"/>
          </ac:picMkLst>
        </pc:picChg>
      </pc:sldChg>
    </pc:docChg>
  </pc:docChgLst>
  <pc:docChgLst>
    <pc:chgData name="Joonas Pussinen" userId="S::joopu@uef.fi::0d58f6ae-1fa1-43f6-8a31-fe25bcde14f9" providerId="AD" clId="Web-{50739B2C-2A7D-4D2E-8061-19218E94EE59}"/>
    <pc:docChg chg="addSld modSld">
      <pc:chgData name="Joonas Pussinen" userId="S::joopu@uef.fi::0d58f6ae-1fa1-43f6-8a31-fe25bcde14f9" providerId="AD" clId="Web-{50739B2C-2A7D-4D2E-8061-19218E94EE59}" dt="2018-11-25T16:05:24.846" v="31" actId="20577"/>
      <pc:docMkLst>
        <pc:docMk/>
      </pc:docMkLst>
      <pc:sldChg chg="modSp">
        <pc:chgData name="Joonas Pussinen" userId="S::joopu@uef.fi::0d58f6ae-1fa1-43f6-8a31-fe25bcde14f9" providerId="AD" clId="Web-{50739B2C-2A7D-4D2E-8061-19218E94EE59}" dt="2018-11-25T16:04:51.862" v="14" actId="20577"/>
        <pc:sldMkLst>
          <pc:docMk/>
          <pc:sldMk cId="109857222" sldId="256"/>
        </pc:sldMkLst>
        <pc:spChg chg="mod">
          <ac:chgData name="Joonas Pussinen" userId="S::joopu@uef.fi::0d58f6ae-1fa1-43f6-8a31-fe25bcde14f9" providerId="AD" clId="Web-{50739B2C-2A7D-4D2E-8061-19218E94EE59}" dt="2018-11-25T16:04:45.800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onas Pussinen" userId="S::joopu@uef.fi::0d58f6ae-1fa1-43f6-8a31-fe25bcde14f9" providerId="AD" clId="Web-{50739B2C-2A7D-4D2E-8061-19218E94EE59}" dt="2018-11-25T16:04:51.862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Joonas Pussinen" userId="S::joopu@uef.fi::0d58f6ae-1fa1-43f6-8a31-fe25bcde14f9" providerId="AD" clId="Web-{50739B2C-2A7D-4D2E-8061-19218E94EE59}" dt="2018-11-25T16:05:24.112" v="29" actId="20577"/>
        <pc:sldMkLst>
          <pc:docMk/>
          <pc:sldMk cId="1754018684" sldId="257"/>
        </pc:sldMkLst>
        <pc:spChg chg="mod">
          <ac:chgData name="Joonas Pussinen" userId="S::joopu@uef.fi::0d58f6ae-1fa1-43f6-8a31-fe25bcde14f9" providerId="AD" clId="Web-{50739B2C-2A7D-4D2E-8061-19218E94EE59}" dt="2018-11-25T16:05:24.112" v="29" actId="20577"/>
          <ac:spMkLst>
            <pc:docMk/>
            <pc:sldMk cId="1754018684" sldId="257"/>
            <ac:spMk id="2" creationId="{050F3FE0-DD99-4CA3-923F-D16B6AA66163}"/>
          </ac:spMkLst>
        </pc:spChg>
      </pc:sldChg>
      <pc:sldChg chg="modSp new">
        <pc:chgData name="Joonas Pussinen" userId="S::joopu@uef.fi::0d58f6ae-1fa1-43f6-8a31-fe25bcde14f9" providerId="AD" clId="Web-{50739B2C-2A7D-4D2E-8061-19218E94EE59}" dt="2018-11-25T16:05:13.518" v="18" actId="20577"/>
        <pc:sldMkLst>
          <pc:docMk/>
          <pc:sldMk cId="1304261824" sldId="258"/>
        </pc:sldMkLst>
        <pc:spChg chg="mod">
          <ac:chgData name="Joonas Pussinen" userId="S::joopu@uef.fi::0d58f6ae-1fa1-43f6-8a31-fe25bcde14f9" providerId="AD" clId="Web-{50739B2C-2A7D-4D2E-8061-19218E94EE59}" dt="2018-11-25T16:05:13.518" v="18" actId="20577"/>
          <ac:spMkLst>
            <pc:docMk/>
            <pc:sldMk cId="1304261824" sldId="258"/>
            <ac:spMk id="2" creationId="{C5B34FBE-C48D-4B93-9F9A-8300380E1947}"/>
          </ac:spMkLst>
        </pc:spChg>
      </pc:sldChg>
      <pc:sldChg chg="modSp new">
        <pc:chgData name="Joonas Pussinen" userId="S::joopu@uef.fi::0d58f6ae-1fa1-43f6-8a31-fe25bcde14f9" providerId="AD" clId="Web-{50739B2C-2A7D-4D2E-8061-19218E94EE59}" dt="2018-11-25T16:05:19.299" v="24" actId="20577"/>
        <pc:sldMkLst>
          <pc:docMk/>
          <pc:sldMk cId="2746084312" sldId="259"/>
        </pc:sldMkLst>
        <pc:spChg chg="mod">
          <ac:chgData name="Joonas Pussinen" userId="S::joopu@uef.fi::0d58f6ae-1fa1-43f6-8a31-fe25bcde14f9" providerId="AD" clId="Web-{50739B2C-2A7D-4D2E-8061-19218E94EE59}" dt="2018-11-25T16:05:19.299" v="24" actId="20577"/>
          <ac:spMkLst>
            <pc:docMk/>
            <pc:sldMk cId="2746084312" sldId="259"/>
            <ac:spMk id="2" creationId="{71DC81AC-B5A0-4A6F-9611-7600AB3B0176}"/>
          </ac:spMkLst>
        </pc:spChg>
      </pc:sldChg>
    </pc:docChg>
  </pc:docChgLst>
  <pc:docChgLst>
    <pc:chgData name="Antti Neuvonen" userId="S::anttine@uef.fi::fabc4504-dec5-4b80-b8a6-efe3f5033537" providerId="AD" clId="Web-{4D675925-F997-8BA5-FF99-9075D2CC37FC}"/>
    <pc:docChg chg="modSld">
      <pc:chgData name="Antti Neuvonen" userId="S::anttine@uef.fi::fabc4504-dec5-4b80-b8a6-efe3f5033537" providerId="AD" clId="Web-{4D675925-F997-8BA5-FF99-9075D2CC37FC}" dt="2018-11-25T17:25:13.873" v="558" actId="1076"/>
      <pc:docMkLst>
        <pc:docMk/>
      </pc:docMkLst>
      <pc:sldChg chg="addSp delSp modSp">
        <pc:chgData name="Antti Neuvonen" userId="S::anttine@uef.fi::fabc4504-dec5-4b80-b8a6-efe3f5033537" providerId="AD" clId="Web-{4D675925-F997-8BA5-FF99-9075D2CC37FC}" dt="2018-11-25T17:25:13.873" v="558" actId="1076"/>
        <pc:sldMkLst>
          <pc:docMk/>
          <pc:sldMk cId="109857222" sldId="256"/>
        </pc:sldMkLst>
        <pc:picChg chg="add del mod">
          <ac:chgData name="Antti Neuvonen" userId="S::anttine@uef.fi::fabc4504-dec5-4b80-b8a6-efe3f5033537" providerId="AD" clId="Web-{4D675925-F997-8BA5-FF99-9075D2CC37FC}" dt="2018-11-25T17:24:44.842" v="552"/>
          <ac:picMkLst>
            <pc:docMk/>
            <pc:sldMk cId="109857222" sldId="256"/>
            <ac:picMk id="4" creationId="{134B0959-4CCA-486C-8B04-EFD405EA1E98}"/>
          </ac:picMkLst>
        </pc:picChg>
        <pc:picChg chg="add mod">
          <ac:chgData name="Antti Neuvonen" userId="S::anttine@uef.fi::fabc4504-dec5-4b80-b8a6-efe3f5033537" providerId="AD" clId="Web-{4D675925-F997-8BA5-FF99-9075D2CC37FC}" dt="2018-11-25T17:25:13.873" v="558" actId="1076"/>
          <ac:picMkLst>
            <pc:docMk/>
            <pc:sldMk cId="109857222" sldId="256"/>
            <ac:picMk id="6" creationId="{B838EB9F-7657-42F4-A20E-B4E7580E1972}"/>
          </ac:picMkLst>
        </pc:picChg>
      </pc:sldChg>
      <pc:sldChg chg="modSp">
        <pc:chgData name="Antti Neuvonen" userId="S::anttine@uef.fi::fabc4504-dec5-4b80-b8a6-efe3f5033537" providerId="AD" clId="Web-{4D675925-F997-8BA5-FF99-9075D2CC37FC}" dt="2018-11-25T16:48:15.784" v="546" actId="20577"/>
        <pc:sldMkLst>
          <pc:docMk/>
          <pc:sldMk cId="2746084312" sldId="259"/>
        </pc:sldMkLst>
        <pc:spChg chg="mod">
          <ac:chgData name="Antti Neuvonen" userId="S::anttine@uef.fi::fabc4504-dec5-4b80-b8a6-efe3f5033537" providerId="AD" clId="Web-{4D675925-F997-8BA5-FF99-9075D2CC37FC}" dt="2018-11-25T16:48:15.784" v="546" actId="20577"/>
          <ac:spMkLst>
            <pc:docMk/>
            <pc:sldMk cId="2746084312" sldId="259"/>
            <ac:spMk id="3" creationId="{7EEE5080-7D5D-48CE-AA84-466E22E16B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BerryMe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Joonas </a:t>
            </a:r>
            <a:r>
              <a:rPr lang="en-US" err="1">
                <a:cs typeface="Calibri"/>
              </a:rPr>
              <a:t>Pussinen</a:t>
            </a:r>
            <a:r>
              <a:rPr lang="en-US">
                <a:cs typeface="Calibri"/>
              </a:rPr>
              <a:t>, Antti </a:t>
            </a:r>
            <a:r>
              <a:rPr lang="en-US" err="1">
                <a:cs typeface="Calibri"/>
              </a:rPr>
              <a:t>Neuvonen</a:t>
            </a:r>
            <a:endParaRPr lang="en-US" err="1"/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838EB9F-7657-42F4-A20E-B4E7580E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15" y="2011866"/>
            <a:ext cx="2694878" cy="26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3FE0-DD99-4CA3-923F-D16B6AA6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95122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Keep track of your favorite berry places</a:t>
            </a:r>
            <a:endParaRPr lang="en-US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B257E61E-4BD9-41FD-94D0-C229EC3A1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1" y="2299300"/>
            <a:ext cx="6846105" cy="419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C63DD1-F814-40A0-8558-8A486F4312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9632" y="1636518"/>
            <a:ext cx="2456878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1EDE6009-2D32-4E9D-B324-E57087BC85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35" y="1131499"/>
            <a:ext cx="2453540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0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4FBE-C48D-4B93-9F9A-8300380E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06C4-A4B7-41FE-8E73-384365E7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Add and rate berry locations</a:t>
            </a:r>
          </a:p>
          <a:p>
            <a:r>
              <a:rPr lang="en-US" dirty="0">
                <a:cs typeface="Calibri"/>
              </a:rPr>
              <a:t>Databases can be imported and exported</a:t>
            </a:r>
          </a:p>
          <a:p>
            <a:r>
              <a:rPr lang="en-US" dirty="0">
                <a:cs typeface="Calibri"/>
              </a:rPr>
              <a:t>Show nearby users</a:t>
            </a:r>
          </a:p>
          <a:p>
            <a:r>
              <a:rPr lang="en-US" dirty="0">
                <a:cs typeface="Calibri"/>
              </a:rPr>
              <a:t>Optimal route (TSP) and directions</a:t>
            </a:r>
          </a:p>
          <a:p>
            <a:r>
              <a:rPr lang="en-US" dirty="0">
                <a:cs typeface="Calibri"/>
              </a:rPr>
              <a:t>Weather forecast</a:t>
            </a:r>
          </a:p>
          <a:p>
            <a:r>
              <a:rPr lang="en-US" dirty="0">
                <a:cs typeface="Calibri"/>
              </a:rPr>
              <a:t>Achievements</a:t>
            </a:r>
          </a:p>
          <a:p>
            <a:r>
              <a:rPr lang="en-US" dirty="0">
                <a:cs typeface="Calibri"/>
              </a:rPr>
              <a:t>Works on desktop and mobile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4D4565F8-0DAB-4EBA-AF34-80868E45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17" y="2232975"/>
            <a:ext cx="2370820" cy="4198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506A0416-7027-4188-BF12-7D2131C0A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408" y="681037"/>
            <a:ext cx="2424392" cy="4295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26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81AC-B5A0-4A6F-9611-7600AB3B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we learned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5080-7D5D-48CE-AA84-466E22E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(More) Web development</a:t>
            </a:r>
          </a:p>
          <a:p>
            <a:pPr lvl="1"/>
            <a:r>
              <a:rPr lang="en-US">
                <a:cs typeface="Calibri"/>
              </a:rPr>
              <a:t>HTML5 features: </a:t>
            </a:r>
            <a:r>
              <a:rPr lang="en-US" err="1">
                <a:cs typeface="Calibri"/>
              </a:rPr>
              <a:t>localStorage</a:t>
            </a:r>
            <a:r>
              <a:rPr lang="en-US">
                <a:cs typeface="Calibri"/>
              </a:rPr>
              <a:t>, geolocation</a:t>
            </a:r>
          </a:p>
          <a:p>
            <a:r>
              <a:rPr lang="en-US">
                <a:cs typeface="Calibri"/>
              </a:rPr>
              <a:t>User interface design</a:t>
            </a:r>
          </a:p>
          <a:p>
            <a:pPr lvl="1"/>
            <a:r>
              <a:rPr lang="en-US">
                <a:cs typeface="Calibri"/>
              </a:rPr>
              <a:t>More Bootstrap</a:t>
            </a:r>
          </a:p>
          <a:p>
            <a:pPr lvl="1"/>
            <a:r>
              <a:rPr lang="en-US">
                <a:cs typeface="Calibri"/>
              </a:rPr>
              <a:t>Mobile and desktop</a:t>
            </a:r>
          </a:p>
          <a:p>
            <a:r>
              <a:rPr lang="en-US">
                <a:cs typeface="Calibri"/>
              </a:rPr>
              <a:t>Server-side APIs</a:t>
            </a:r>
          </a:p>
          <a:p>
            <a:pPr lvl="1"/>
            <a:r>
              <a:rPr lang="en-US">
                <a:cs typeface="Calibri"/>
              </a:rPr>
              <a:t>Hosting on Heroku, OSRM, </a:t>
            </a:r>
            <a:r>
              <a:rPr lang="en-US" err="1">
                <a:cs typeface="Calibri"/>
              </a:rPr>
              <a:t>OpenWeatherMap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Mopsi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08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BerryMe</vt:lpstr>
      <vt:lpstr>Keep track of your favorite berry places</vt:lpstr>
      <vt:lpstr>Features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Joonas Pussinen</cp:lastModifiedBy>
  <cp:revision>40</cp:revision>
  <dcterms:created xsi:type="dcterms:W3CDTF">2013-07-15T20:26:40Z</dcterms:created>
  <dcterms:modified xsi:type="dcterms:W3CDTF">2018-11-28T14:11:21Z</dcterms:modified>
</cp:coreProperties>
</file>