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568" userDrawn="1">
          <p15:clr>
            <a:srgbClr val="A4A3A4"/>
          </p15:clr>
        </p15:guide>
        <p15:guide id="4" pos="3273" userDrawn="1">
          <p15:clr>
            <a:srgbClr val="A4A3A4"/>
          </p15:clr>
        </p15:guide>
        <p15:guide id="5" pos="3001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7" pos="2434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112" userDrawn="1">
          <p15:clr>
            <a:srgbClr val="A4A3A4"/>
          </p15:clr>
        </p15:guide>
        <p15:guide id="10" pos="4407" userDrawn="1">
          <p15:clr>
            <a:srgbClr val="A4A3A4"/>
          </p15:clr>
        </p15:guide>
        <p15:guide id="11" pos="4702" userDrawn="1">
          <p15:clr>
            <a:srgbClr val="A4A3A4"/>
          </p15:clr>
        </p15:guide>
        <p15:guide id="12" pos="4974" userDrawn="1">
          <p15:clr>
            <a:srgbClr val="A4A3A4"/>
          </p15:clr>
        </p15:guide>
        <p15:guide id="13" pos="5269" userDrawn="1">
          <p15:clr>
            <a:srgbClr val="A4A3A4"/>
          </p15:clr>
        </p15:guide>
        <p15:guide id="14" pos="5541" userDrawn="1">
          <p15:clr>
            <a:srgbClr val="A4A3A4"/>
          </p15:clr>
        </p15:guide>
        <p15:guide id="15" orient="horz" pos="346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1253" userDrawn="1">
          <p15:clr>
            <a:srgbClr val="A4A3A4"/>
          </p15:clr>
        </p15:guide>
        <p15:guide id="18" orient="horz" pos="1706" userDrawn="1">
          <p15:clr>
            <a:srgbClr val="A4A3A4"/>
          </p15:clr>
        </p15:guide>
        <p15:guide id="19" orient="horz" pos="2614" userDrawn="1">
          <p15:clr>
            <a:srgbClr val="A4A3A4"/>
          </p15:clr>
        </p15:guide>
        <p15:guide id="20" orient="horz" pos="3067" userDrawn="1">
          <p15:clr>
            <a:srgbClr val="A4A3A4"/>
          </p15:clr>
        </p15:guide>
        <p15:guide id="21" orient="horz" pos="352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  <p:guide pos="3568"/>
        <p:guide pos="3273"/>
        <p:guide pos="3001"/>
        <p:guide pos="2706"/>
        <p:guide pos="2434"/>
        <p:guide pos="2139"/>
        <p:guide pos="4112"/>
        <p:guide pos="4407"/>
        <p:guide pos="4702"/>
        <p:guide pos="4974"/>
        <p:guide pos="5269"/>
        <p:guide pos="5541"/>
        <p:guide orient="horz" pos="346"/>
        <p:guide orient="horz" pos="799"/>
        <p:guide orient="horz" pos="1253"/>
        <p:guide orient="horz" pos="1706"/>
        <p:guide orient="horz" pos="2614"/>
        <p:guide orient="horz" pos="3067"/>
        <p:guide orient="horz" pos="352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28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01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311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61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85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69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140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986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604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00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974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0D5C-D1D9-4E43-AE3F-F7C2A6DD994A}" type="datetimeFigureOut">
              <a:rPr lang="fi-FI" smtClean="0"/>
              <a:t>26.1.2018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49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95662" y="543602"/>
            <a:ext cx="5400675" cy="5759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3395663" y="0"/>
            <a:ext cx="5400675" cy="549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3395663" y="6308725"/>
            <a:ext cx="5400675" cy="549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105905" y="1564842"/>
            <a:ext cx="403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Berlin Sans FB" panose="020E0602020502020306" pitchFamily="34" charset="0"/>
              </a:rPr>
              <a:t>Ilmoittautuminen</a:t>
            </a:r>
            <a:endParaRPr lang="fi-FI" sz="2400" dirty="0">
              <a:latin typeface="Berlin Sans FB" panose="020E0602020502020306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0443" y="2006463"/>
            <a:ext cx="320103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3705849" y="1994187"/>
            <a:ext cx="9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Käyttäjä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4790442" y="2591014"/>
            <a:ext cx="319468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3778574" y="2586657"/>
            <a:ext cx="9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Sähköposti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4790442" y="3130628"/>
            <a:ext cx="3201032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3778575" y="3063188"/>
            <a:ext cx="98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Sähköposti uudelleen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4790441" y="3643375"/>
            <a:ext cx="220567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3819750" y="3618476"/>
            <a:ext cx="101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Paikanvaraus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7376616" y="3639943"/>
            <a:ext cx="614858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7621919" y="3719689"/>
            <a:ext cx="122104" cy="1049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295775" y="5067301"/>
            <a:ext cx="1422551" cy="5222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Ilmoita joukkue</a:t>
            </a:r>
            <a:endParaRPr lang="fi-FI" dirty="0"/>
          </a:p>
        </p:txBody>
      </p:sp>
      <p:sp>
        <p:nvSpPr>
          <p:cNvPr id="21" name="Rectangle 20"/>
          <p:cNvSpPr/>
          <p:nvPr/>
        </p:nvSpPr>
        <p:spPr>
          <a:xfrm>
            <a:off x="6473674" y="5067300"/>
            <a:ext cx="1422551" cy="5222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4233248" y="4244083"/>
            <a:ext cx="372550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sz="1050" dirty="0" smtClean="0"/>
              <a:t>Lähetämme sähköpostiisi vahvistuslinkin ilmoittautumisen jälkeen</a:t>
            </a:r>
            <a:endParaRPr lang="fi-FI" sz="10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721">
            <a:off x="7686916" y="1094239"/>
            <a:ext cx="811887" cy="5234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663" y="741827"/>
            <a:ext cx="54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LAN Party 2018</a:t>
            </a:r>
            <a:endParaRPr lang="fi-FI" sz="2800" b="1" dirty="0"/>
          </a:p>
        </p:txBody>
      </p:sp>
    </p:spTree>
    <p:extLst>
      <p:ext uri="{BB962C8B-B14F-4D97-AF65-F5344CB8AC3E}">
        <p14:creationId xmlns:p14="http://schemas.microsoft.com/office/powerpoint/2010/main" val="48418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95662" y="543602"/>
            <a:ext cx="5400675" cy="5759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3395663" y="0"/>
            <a:ext cx="5400675" cy="549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3395663" y="6308725"/>
            <a:ext cx="5400675" cy="549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105905" y="1564842"/>
            <a:ext cx="403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Berlin Sans FB" panose="020E0602020502020306" pitchFamily="34" charset="0"/>
              </a:rPr>
              <a:t>Ilmoittautuminen</a:t>
            </a:r>
            <a:endParaRPr lang="fi-FI" sz="2400" dirty="0">
              <a:latin typeface="Berlin Sans FB" panose="020E0602020502020306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0443" y="2006463"/>
            <a:ext cx="320103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3705849" y="1994187"/>
            <a:ext cx="9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Käyttäjä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4790442" y="2591014"/>
            <a:ext cx="319468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3778574" y="2586657"/>
            <a:ext cx="9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Sähköposti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4790442" y="3130628"/>
            <a:ext cx="3201032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3778575" y="3063188"/>
            <a:ext cx="98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Sähköposti uudelleen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4790441" y="3643375"/>
            <a:ext cx="220567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3819750" y="3618476"/>
            <a:ext cx="101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Paikanvaraus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7376616" y="3639943"/>
            <a:ext cx="614858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7621919" y="3719689"/>
            <a:ext cx="122104" cy="1049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295775" y="5067301"/>
            <a:ext cx="1422551" cy="5222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Ilmoita joukkue</a:t>
            </a:r>
            <a:endParaRPr lang="fi-FI" dirty="0"/>
          </a:p>
        </p:txBody>
      </p:sp>
      <p:sp>
        <p:nvSpPr>
          <p:cNvPr id="21" name="Rectangle 20"/>
          <p:cNvSpPr/>
          <p:nvPr/>
        </p:nvSpPr>
        <p:spPr>
          <a:xfrm>
            <a:off x="6473674" y="5067300"/>
            <a:ext cx="1422551" cy="5222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4233248" y="4244083"/>
            <a:ext cx="372550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sz="1050" dirty="0" smtClean="0"/>
              <a:t>Lähetämme sähköpostiisi vahvistuslinkin ilmoittautumisen jälkeen</a:t>
            </a:r>
            <a:endParaRPr lang="fi-FI" sz="10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721">
            <a:off x="7686916" y="1094239"/>
            <a:ext cx="811887" cy="5234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663" y="741827"/>
            <a:ext cx="54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/>
              <a:t>LAN Party 2018</a:t>
            </a:r>
            <a:endParaRPr lang="fi-FI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3395661" y="549275"/>
            <a:ext cx="5400675" cy="57594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3395663" y="1457599"/>
            <a:ext cx="5400673" cy="3411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3510647" y="1546205"/>
            <a:ext cx="5173826" cy="28048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3497719" y="4621274"/>
            <a:ext cx="169079" cy="108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xtBox 27"/>
          <p:cNvSpPr txBox="1"/>
          <p:nvPr/>
        </p:nvSpPr>
        <p:spPr>
          <a:xfrm>
            <a:off x="3631764" y="4514070"/>
            <a:ext cx="71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 smtClean="0"/>
              <a:t>Vapaa paikka</a:t>
            </a:r>
            <a:endParaRPr lang="fi-FI" sz="900" dirty="0"/>
          </a:p>
        </p:txBody>
      </p:sp>
      <p:sp>
        <p:nvSpPr>
          <p:cNvPr id="29" name="Rectangle 28"/>
          <p:cNvSpPr/>
          <p:nvPr/>
        </p:nvSpPr>
        <p:spPr>
          <a:xfrm>
            <a:off x="4454597" y="4607046"/>
            <a:ext cx="169079" cy="108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4640783" y="4496712"/>
            <a:ext cx="78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 smtClean="0"/>
              <a:t>Varattu paikka</a:t>
            </a:r>
            <a:endParaRPr lang="fi-FI" sz="900" dirty="0"/>
          </a:p>
        </p:txBody>
      </p:sp>
      <p:sp>
        <p:nvSpPr>
          <p:cNvPr id="31" name="Rectangle 30"/>
          <p:cNvSpPr/>
          <p:nvPr/>
        </p:nvSpPr>
        <p:spPr>
          <a:xfrm>
            <a:off x="5397733" y="4630223"/>
            <a:ext cx="169079" cy="108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/>
          <p:cNvSpPr txBox="1"/>
          <p:nvPr/>
        </p:nvSpPr>
        <p:spPr>
          <a:xfrm>
            <a:off x="5579145" y="4505204"/>
            <a:ext cx="78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 smtClean="0"/>
              <a:t>Konsoli paikka</a:t>
            </a:r>
            <a:endParaRPr lang="fi-FI" sz="900" dirty="0"/>
          </a:p>
        </p:txBody>
      </p:sp>
      <p:sp>
        <p:nvSpPr>
          <p:cNvPr id="33" name="Rectangle 32"/>
          <p:cNvSpPr/>
          <p:nvPr/>
        </p:nvSpPr>
        <p:spPr>
          <a:xfrm>
            <a:off x="6235318" y="4630223"/>
            <a:ext cx="169079" cy="108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TextBox 33"/>
          <p:cNvSpPr txBox="1"/>
          <p:nvPr/>
        </p:nvSpPr>
        <p:spPr>
          <a:xfrm>
            <a:off x="6413979" y="4496712"/>
            <a:ext cx="105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 smtClean="0"/>
              <a:t>Lava + valkokangas</a:t>
            </a:r>
            <a:endParaRPr lang="fi-FI" sz="900" dirty="0"/>
          </a:p>
        </p:txBody>
      </p:sp>
      <p:sp>
        <p:nvSpPr>
          <p:cNvPr id="35" name="Rectangle 34"/>
          <p:cNvSpPr/>
          <p:nvPr/>
        </p:nvSpPr>
        <p:spPr>
          <a:xfrm>
            <a:off x="7459352" y="4442003"/>
            <a:ext cx="905185" cy="3632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OK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23660" y="1672875"/>
            <a:ext cx="190500" cy="1143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3936782" y="167287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4137998" y="167287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3723660" y="187955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3936782" y="187955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4137998" y="187955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3723660" y="208833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3936782" y="208833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4137998" y="208833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3723660" y="2307667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3936782" y="2307667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4137998" y="2307667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3723660" y="25143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3936782" y="25143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137998" y="25143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3723660" y="272312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3936782" y="272312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4137998" y="272312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3723660" y="2941908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3936782" y="294190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4137998" y="294190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3723660" y="314858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3936782" y="314858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4137998" y="314858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3723660" y="335736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3936782" y="335736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4137998" y="335736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4458004" y="1678479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/>
          <p:cNvSpPr/>
          <p:nvPr/>
        </p:nvSpPr>
        <p:spPr>
          <a:xfrm>
            <a:off x="4671126" y="167847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/>
          <p:cNvSpPr/>
          <p:nvPr/>
        </p:nvSpPr>
        <p:spPr>
          <a:xfrm>
            <a:off x="4872342" y="167847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/>
          <p:cNvSpPr/>
          <p:nvPr/>
        </p:nvSpPr>
        <p:spPr>
          <a:xfrm>
            <a:off x="4458004" y="188515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Rectangle 67"/>
          <p:cNvSpPr/>
          <p:nvPr/>
        </p:nvSpPr>
        <p:spPr>
          <a:xfrm>
            <a:off x="4671126" y="188515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/>
          <p:cNvSpPr/>
          <p:nvPr/>
        </p:nvSpPr>
        <p:spPr>
          <a:xfrm>
            <a:off x="4872342" y="188515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/>
          <p:cNvSpPr/>
          <p:nvPr/>
        </p:nvSpPr>
        <p:spPr>
          <a:xfrm>
            <a:off x="4458004" y="209393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/>
          <p:cNvSpPr/>
          <p:nvPr/>
        </p:nvSpPr>
        <p:spPr>
          <a:xfrm>
            <a:off x="4671126" y="209393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Rectangle 71"/>
          <p:cNvSpPr/>
          <p:nvPr/>
        </p:nvSpPr>
        <p:spPr>
          <a:xfrm>
            <a:off x="4872342" y="209393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/>
          <p:cNvSpPr/>
          <p:nvPr/>
        </p:nvSpPr>
        <p:spPr>
          <a:xfrm>
            <a:off x="5192370" y="1679918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/>
          <p:cNvSpPr/>
          <p:nvPr/>
        </p:nvSpPr>
        <p:spPr>
          <a:xfrm>
            <a:off x="5405492" y="1679918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/>
          <p:cNvSpPr/>
          <p:nvPr/>
        </p:nvSpPr>
        <p:spPr>
          <a:xfrm>
            <a:off x="5606708" y="1679918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6" name="Rectangle 75"/>
          <p:cNvSpPr/>
          <p:nvPr/>
        </p:nvSpPr>
        <p:spPr>
          <a:xfrm>
            <a:off x="5192370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/>
          <p:cNvSpPr/>
          <p:nvPr/>
        </p:nvSpPr>
        <p:spPr>
          <a:xfrm>
            <a:off x="5405492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/>
          <p:cNvSpPr/>
          <p:nvPr/>
        </p:nvSpPr>
        <p:spPr>
          <a:xfrm>
            <a:off x="5606708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/>
          <p:cNvSpPr/>
          <p:nvPr/>
        </p:nvSpPr>
        <p:spPr>
          <a:xfrm>
            <a:off x="5192370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Rectangle 79"/>
          <p:cNvSpPr/>
          <p:nvPr/>
        </p:nvSpPr>
        <p:spPr>
          <a:xfrm>
            <a:off x="5405492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Rectangle 80"/>
          <p:cNvSpPr/>
          <p:nvPr/>
        </p:nvSpPr>
        <p:spPr>
          <a:xfrm>
            <a:off x="5606708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Rectangle 81"/>
          <p:cNvSpPr/>
          <p:nvPr/>
        </p:nvSpPr>
        <p:spPr>
          <a:xfrm>
            <a:off x="5964086" y="1679918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/>
          <p:cNvSpPr/>
          <p:nvPr/>
        </p:nvSpPr>
        <p:spPr>
          <a:xfrm>
            <a:off x="6177208" y="167991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Rectangle 83"/>
          <p:cNvSpPr/>
          <p:nvPr/>
        </p:nvSpPr>
        <p:spPr>
          <a:xfrm>
            <a:off x="6378424" y="167991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/>
          <p:cNvSpPr/>
          <p:nvPr/>
        </p:nvSpPr>
        <p:spPr>
          <a:xfrm>
            <a:off x="5964086" y="188659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/>
          <p:cNvSpPr/>
          <p:nvPr/>
        </p:nvSpPr>
        <p:spPr>
          <a:xfrm>
            <a:off x="6177208" y="188659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/>
          <p:cNvSpPr/>
          <p:nvPr/>
        </p:nvSpPr>
        <p:spPr>
          <a:xfrm>
            <a:off x="6378424" y="188659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Rectangle 87"/>
          <p:cNvSpPr/>
          <p:nvPr/>
        </p:nvSpPr>
        <p:spPr>
          <a:xfrm>
            <a:off x="5964086" y="209537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6177208" y="209537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/>
          <p:cNvSpPr/>
          <p:nvPr/>
        </p:nvSpPr>
        <p:spPr>
          <a:xfrm>
            <a:off x="6378424" y="209537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/>
          <p:cNvSpPr/>
          <p:nvPr/>
        </p:nvSpPr>
        <p:spPr>
          <a:xfrm>
            <a:off x="6705473" y="1679918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2" name="Rectangle 91"/>
          <p:cNvSpPr/>
          <p:nvPr/>
        </p:nvSpPr>
        <p:spPr>
          <a:xfrm>
            <a:off x="6918595" y="167991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/>
          <p:cNvSpPr/>
          <p:nvPr/>
        </p:nvSpPr>
        <p:spPr>
          <a:xfrm>
            <a:off x="7119811" y="167991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/>
          <p:cNvSpPr/>
          <p:nvPr/>
        </p:nvSpPr>
        <p:spPr>
          <a:xfrm>
            <a:off x="6705473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/>
          <p:cNvSpPr/>
          <p:nvPr/>
        </p:nvSpPr>
        <p:spPr>
          <a:xfrm>
            <a:off x="6918595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Rectangle 95"/>
          <p:cNvSpPr/>
          <p:nvPr/>
        </p:nvSpPr>
        <p:spPr>
          <a:xfrm>
            <a:off x="7119811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/>
          <p:cNvSpPr/>
          <p:nvPr/>
        </p:nvSpPr>
        <p:spPr>
          <a:xfrm>
            <a:off x="6705473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/>
          <p:cNvSpPr/>
          <p:nvPr/>
        </p:nvSpPr>
        <p:spPr>
          <a:xfrm>
            <a:off x="6918595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/>
          <p:cNvSpPr/>
          <p:nvPr/>
        </p:nvSpPr>
        <p:spPr>
          <a:xfrm>
            <a:off x="7119811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Rectangle 99"/>
          <p:cNvSpPr/>
          <p:nvPr/>
        </p:nvSpPr>
        <p:spPr>
          <a:xfrm>
            <a:off x="4458004" y="2296304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Rectangle 100"/>
          <p:cNvSpPr/>
          <p:nvPr/>
        </p:nvSpPr>
        <p:spPr>
          <a:xfrm>
            <a:off x="4671126" y="229630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Rectangle 101"/>
          <p:cNvSpPr/>
          <p:nvPr/>
        </p:nvSpPr>
        <p:spPr>
          <a:xfrm>
            <a:off x="4872342" y="229630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Rectangle 102"/>
          <p:cNvSpPr/>
          <p:nvPr/>
        </p:nvSpPr>
        <p:spPr>
          <a:xfrm>
            <a:off x="4458004" y="250298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Rectangle 103"/>
          <p:cNvSpPr/>
          <p:nvPr/>
        </p:nvSpPr>
        <p:spPr>
          <a:xfrm>
            <a:off x="4671126" y="2502980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Rectangle 104"/>
          <p:cNvSpPr/>
          <p:nvPr/>
        </p:nvSpPr>
        <p:spPr>
          <a:xfrm>
            <a:off x="4872342" y="250298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6" name="Rectangle 105"/>
          <p:cNvSpPr/>
          <p:nvPr/>
        </p:nvSpPr>
        <p:spPr>
          <a:xfrm>
            <a:off x="4458004" y="271176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Rectangle 106"/>
          <p:cNvSpPr/>
          <p:nvPr/>
        </p:nvSpPr>
        <p:spPr>
          <a:xfrm>
            <a:off x="4671126" y="271176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" name="Rectangle 107"/>
          <p:cNvSpPr/>
          <p:nvPr/>
        </p:nvSpPr>
        <p:spPr>
          <a:xfrm>
            <a:off x="4872342" y="2711760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Rectangle 108"/>
          <p:cNvSpPr/>
          <p:nvPr/>
        </p:nvSpPr>
        <p:spPr>
          <a:xfrm>
            <a:off x="5192370" y="229774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Rectangle 109"/>
          <p:cNvSpPr/>
          <p:nvPr/>
        </p:nvSpPr>
        <p:spPr>
          <a:xfrm>
            <a:off x="5405492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Rectangle 110"/>
          <p:cNvSpPr/>
          <p:nvPr/>
        </p:nvSpPr>
        <p:spPr>
          <a:xfrm>
            <a:off x="5606708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2" name="Rectangle 111"/>
          <p:cNvSpPr/>
          <p:nvPr/>
        </p:nvSpPr>
        <p:spPr>
          <a:xfrm>
            <a:off x="5192370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Rectangle 112"/>
          <p:cNvSpPr/>
          <p:nvPr/>
        </p:nvSpPr>
        <p:spPr>
          <a:xfrm>
            <a:off x="5405492" y="250441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/>
          <p:cNvSpPr/>
          <p:nvPr/>
        </p:nvSpPr>
        <p:spPr>
          <a:xfrm>
            <a:off x="5606708" y="250441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/>
          <p:cNvSpPr/>
          <p:nvPr/>
        </p:nvSpPr>
        <p:spPr>
          <a:xfrm>
            <a:off x="5192370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6" name="Rectangle 115"/>
          <p:cNvSpPr/>
          <p:nvPr/>
        </p:nvSpPr>
        <p:spPr>
          <a:xfrm>
            <a:off x="5405492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Rectangle 116"/>
          <p:cNvSpPr/>
          <p:nvPr/>
        </p:nvSpPr>
        <p:spPr>
          <a:xfrm>
            <a:off x="5606708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/>
          <p:cNvSpPr/>
          <p:nvPr/>
        </p:nvSpPr>
        <p:spPr>
          <a:xfrm>
            <a:off x="5964086" y="229774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/>
          <p:cNvSpPr/>
          <p:nvPr/>
        </p:nvSpPr>
        <p:spPr>
          <a:xfrm>
            <a:off x="6177208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0" name="Rectangle 119"/>
          <p:cNvSpPr/>
          <p:nvPr/>
        </p:nvSpPr>
        <p:spPr>
          <a:xfrm>
            <a:off x="6378424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/>
          <p:cNvSpPr/>
          <p:nvPr/>
        </p:nvSpPr>
        <p:spPr>
          <a:xfrm>
            <a:off x="5964086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/>
          <p:cNvSpPr/>
          <p:nvPr/>
        </p:nvSpPr>
        <p:spPr>
          <a:xfrm>
            <a:off x="6177208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/>
          <p:cNvSpPr/>
          <p:nvPr/>
        </p:nvSpPr>
        <p:spPr>
          <a:xfrm>
            <a:off x="6378424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4" name="Rectangle 123"/>
          <p:cNvSpPr/>
          <p:nvPr/>
        </p:nvSpPr>
        <p:spPr>
          <a:xfrm>
            <a:off x="5964086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/>
          <p:cNvSpPr/>
          <p:nvPr/>
        </p:nvSpPr>
        <p:spPr>
          <a:xfrm>
            <a:off x="6177208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/>
          <p:cNvSpPr/>
          <p:nvPr/>
        </p:nvSpPr>
        <p:spPr>
          <a:xfrm>
            <a:off x="6378424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/>
          <p:cNvSpPr/>
          <p:nvPr/>
        </p:nvSpPr>
        <p:spPr>
          <a:xfrm>
            <a:off x="6705473" y="229774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Rectangle 127"/>
          <p:cNvSpPr/>
          <p:nvPr/>
        </p:nvSpPr>
        <p:spPr>
          <a:xfrm>
            <a:off x="6918595" y="2297743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/>
          <p:cNvSpPr/>
          <p:nvPr/>
        </p:nvSpPr>
        <p:spPr>
          <a:xfrm>
            <a:off x="7119811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/>
          <p:cNvSpPr/>
          <p:nvPr/>
        </p:nvSpPr>
        <p:spPr>
          <a:xfrm>
            <a:off x="6705473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/>
          <p:cNvSpPr/>
          <p:nvPr/>
        </p:nvSpPr>
        <p:spPr>
          <a:xfrm>
            <a:off x="6918595" y="250441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Rectangle 131"/>
          <p:cNvSpPr/>
          <p:nvPr/>
        </p:nvSpPr>
        <p:spPr>
          <a:xfrm>
            <a:off x="7119811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3" name="Rectangle 132"/>
          <p:cNvSpPr/>
          <p:nvPr/>
        </p:nvSpPr>
        <p:spPr>
          <a:xfrm>
            <a:off x="6705473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Rectangle 133"/>
          <p:cNvSpPr/>
          <p:nvPr/>
        </p:nvSpPr>
        <p:spPr>
          <a:xfrm>
            <a:off x="6918595" y="271319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5" name="Rectangle 134"/>
          <p:cNvSpPr/>
          <p:nvPr/>
        </p:nvSpPr>
        <p:spPr>
          <a:xfrm>
            <a:off x="7119811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Rectangle 135"/>
          <p:cNvSpPr/>
          <p:nvPr/>
        </p:nvSpPr>
        <p:spPr>
          <a:xfrm>
            <a:off x="4458004" y="2936114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Rectangle 136"/>
          <p:cNvSpPr/>
          <p:nvPr/>
        </p:nvSpPr>
        <p:spPr>
          <a:xfrm>
            <a:off x="4671126" y="293611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8" name="Rectangle 137"/>
          <p:cNvSpPr/>
          <p:nvPr/>
        </p:nvSpPr>
        <p:spPr>
          <a:xfrm>
            <a:off x="4872342" y="293611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9" name="Rectangle 138"/>
          <p:cNvSpPr/>
          <p:nvPr/>
        </p:nvSpPr>
        <p:spPr>
          <a:xfrm>
            <a:off x="4458004" y="314279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0" name="Rectangle 139"/>
          <p:cNvSpPr/>
          <p:nvPr/>
        </p:nvSpPr>
        <p:spPr>
          <a:xfrm>
            <a:off x="4671126" y="3142790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Rectangle 140"/>
          <p:cNvSpPr/>
          <p:nvPr/>
        </p:nvSpPr>
        <p:spPr>
          <a:xfrm>
            <a:off x="4872342" y="314279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Rectangle 141"/>
          <p:cNvSpPr/>
          <p:nvPr/>
        </p:nvSpPr>
        <p:spPr>
          <a:xfrm>
            <a:off x="4458004" y="335157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Rectangle 142"/>
          <p:cNvSpPr/>
          <p:nvPr/>
        </p:nvSpPr>
        <p:spPr>
          <a:xfrm>
            <a:off x="4671126" y="335157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Rectangle 143"/>
          <p:cNvSpPr/>
          <p:nvPr/>
        </p:nvSpPr>
        <p:spPr>
          <a:xfrm>
            <a:off x="4872342" y="335157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/>
          <p:cNvSpPr/>
          <p:nvPr/>
        </p:nvSpPr>
        <p:spPr>
          <a:xfrm>
            <a:off x="5192370" y="293755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/>
          <p:cNvSpPr/>
          <p:nvPr/>
        </p:nvSpPr>
        <p:spPr>
          <a:xfrm>
            <a:off x="5405492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/>
          <p:cNvSpPr/>
          <p:nvPr/>
        </p:nvSpPr>
        <p:spPr>
          <a:xfrm>
            <a:off x="5606708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Rectangle 147"/>
          <p:cNvSpPr/>
          <p:nvPr/>
        </p:nvSpPr>
        <p:spPr>
          <a:xfrm>
            <a:off x="5192370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Rectangle 148"/>
          <p:cNvSpPr/>
          <p:nvPr/>
        </p:nvSpPr>
        <p:spPr>
          <a:xfrm>
            <a:off x="5405492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0" name="Rectangle 149"/>
          <p:cNvSpPr/>
          <p:nvPr/>
        </p:nvSpPr>
        <p:spPr>
          <a:xfrm>
            <a:off x="5606708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Rectangle 150"/>
          <p:cNvSpPr/>
          <p:nvPr/>
        </p:nvSpPr>
        <p:spPr>
          <a:xfrm>
            <a:off x="5192370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Rectangle 151"/>
          <p:cNvSpPr/>
          <p:nvPr/>
        </p:nvSpPr>
        <p:spPr>
          <a:xfrm>
            <a:off x="5405492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Rectangle 152"/>
          <p:cNvSpPr/>
          <p:nvPr/>
        </p:nvSpPr>
        <p:spPr>
          <a:xfrm>
            <a:off x="5606708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4" name="Rectangle 153"/>
          <p:cNvSpPr/>
          <p:nvPr/>
        </p:nvSpPr>
        <p:spPr>
          <a:xfrm>
            <a:off x="5964086" y="293755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Rectangle 154"/>
          <p:cNvSpPr/>
          <p:nvPr/>
        </p:nvSpPr>
        <p:spPr>
          <a:xfrm>
            <a:off x="6177208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6" name="Rectangle 155"/>
          <p:cNvSpPr/>
          <p:nvPr/>
        </p:nvSpPr>
        <p:spPr>
          <a:xfrm>
            <a:off x="6378424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Rectangle 156"/>
          <p:cNvSpPr/>
          <p:nvPr/>
        </p:nvSpPr>
        <p:spPr>
          <a:xfrm>
            <a:off x="5964086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8" name="Rectangle 157"/>
          <p:cNvSpPr/>
          <p:nvPr/>
        </p:nvSpPr>
        <p:spPr>
          <a:xfrm>
            <a:off x="6177208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9" name="Rectangle 158"/>
          <p:cNvSpPr/>
          <p:nvPr/>
        </p:nvSpPr>
        <p:spPr>
          <a:xfrm>
            <a:off x="6378424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0" name="Rectangle 159"/>
          <p:cNvSpPr/>
          <p:nvPr/>
        </p:nvSpPr>
        <p:spPr>
          <a:xfrm>
            <a:off x="5964086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1" name="Rectangle 160"/>
          <p:cNvSpPr/>
          <p:nvPr/>
        </p:nvSpPr>
        <p:spPr>
          <a:xfrm>
            <a:off x="6177208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Rectangle 161"/>
          <p:cNvSpPr/>
          <p:nvPr/>
        </p:nvSpPr>
        <p:spPr>
          <a:xfrm>
            <a:off x="6378424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3" name="Rectangle 162"/>
          <p:cNvSpPr/>
          <p:nvPr/>
        </p:nvSpPr>
        <p:spPr>
          <a:xfrm>
            <a:off x="6705473" y="293755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4" name="Rectangle 163"/>
          <p:cNvSpPr/>
          <p:nvPr/>
        </p:nvSpPr>
        <p:spPr>
          <a:xfrm>
            <a:off x="6918595" y="2937553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5" name="Rectangle 164"/>
          <p:cNvSpPr/>
          <p:nvPr/>
        </p:nvSpPr>
        <p:spPr>
          <a:xfrm>
            <a:off x="7119811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Rectangle 165"/>
          <p:cNvSpPr/>
          <p:nvPr/>
        </p:nvSpPr>
        <p:spPr>
          <a:xfrm>
            <a:off x="6705473" y="314422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7" name="Rectangle 166"/>
          <p:cNvSpPr/>
          <p:nvPr/>
        </p:nvSpPr>
        <p:spPr>
          <a:xfrm>
            <a:off x="6918595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Rectangle 167"/>
          <p:cNvSpPr/>
          <p:nvPr/>
        </p:nvSpPr>
        <p:spPr>
          <a:xfrm>
            <a:off x="7119811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9" name="Rectangle 168"/>
          <p:cNvSpPr/>
          <p:nvPr/>
        </p:nvSpPr>
        <p:spPr>
          <a:xfrm>
            <a:off x="6705473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Rectangle 169"/>
          <p:cNvSpPr/>
          <p:nvPr/>
        </p:nvSpPr>
        <p:spPr>
          <a:xfrm>
            <a:off x="6918595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Rectangle 170"/>
          <p:cNvSpPr/>
          <p:nvPr/>
        </p:nvSpPr>
        <p:spPr>
          <a:xfrm>
            <a:off x="7119811" y="335300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Rectangle 172"/>
          <p:cNvSpPr/>
          <p:nvPr/>
        </p:nvSpPr>
        <p:spPr>
          <a:xfrm>
            <a:off x="7570204" y="1678479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Rectangle 173"/>
          <p:cNvSpPr/>
          <p:nvPr/>
        </p:nvSpPr>
        <p:spPr>
          <a:xfrm>
            <a:off x="8072039" y="1687084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Rectangle 174"/>
          <p:cNvSpPr/>
          <p:nvPr/>
        </p:nvSpPr>
        <p:spPr>
          <a:xfrm>
            <a:off x="7578425" y="1960790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6" name="Rectangle 175"/>
          <p:cNvSpPr/>
          <p:nvPr/>
        </p:nvSpPr>
        <p:spPr>
          <a:xfrm>
            <a:off x="8080260" y="1969395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Rectangle 176"/>
          <p:cNvSpPr/>
          <p:nvPr/>
        </p:nvSpPr>
        <p:spPr>
          <a:xfrm>
            <a:off x="7578425" y="2239508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8" name="Rectangle 177"/>
          <p:cNvSpPr/>
          <p:nvPr/>
        </p:nvSpPr>
        <p:spPr>
          <a:xfrm>
            <a:off x="8080260" y="2248113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9" name="Rectangle 178"/>
          <p:cNvSpPr/>
          <p:nvPr/>
        </p:nvSpPr>
        <p:spPr>
          <a:xfrm>
            <a:off x="7584776" y="2527384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Rectangle 179"/>
          <p:cNvSpPr/>
          <p:nvPr/>
        </p:nvSpPr>
        <p:spPr>
          <a:xfrm>
            <a:off x="8086611" y="2535989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Rectangle 180"/>
          <p:cNvSpPr/>
          <p:nvPr/>
        </p:nvSpPr>
        <p:spPr>
          <a:xfrm>
            <a:off x="7564963" y="2944184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2" name="Rectangle 181"/>
          <p:cNvSpPr/>
          <p:nvPr/>
        </p:nvSpPr>
        <p:spPr>
          <a:xfrm>
            <a:off x="8066798" y="2952789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3" name="Rectangle 182"/>
          <p:cNvSpPr/>
          <p:nvPr/>
        </p:nvSpPr>
        <p:spPr>
          <a:xfrm>
            <a:off x="7573184" y="3226495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4" name="Rectangle 183"/>
          <p:cNvSpPr/>
          <p:nvPr/>
        </p:nvSpPr>
        <p:spPr>
          <a:xfrm>
            <a:off x="8075019" y="3235100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5" name="Rectangle 184"/>
          <p:cNvSpPr/>
          <p:nvPr/>
        </p:nvSpPr>
        <p:spPr>
          <a:xfrm>
            <a:off x="7573184" y="3505213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6" name="Rectangle 185"/>
          <p:cNvSpPr/>
          <p:nvPr/>
        </p:nvSpPr>
        <p:spPr>
          <a:xfrm>
            <a:off x="8075019" y="3513818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7" name="Rectangle 186"/>
          <p:cNvSpPr/>
          <p:nvPr/>
        </p:nvSpPr>
        <p:spPr>
          <a:xfrm>
            <a:off x="7579535" y="3793089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8" name="Rectangle 187"/>
          <p:cNvSpPr/>
          <p:nvPr/>
        </p:nvSpPr>
        <p:spPr>
          <a:xfrm>
            <a:off x="8081370" y="3801694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Rectangle 188"/>
          <p:cNvSpPr/>
          <p:nvPr/>
        </p:nvSpPr>
        <p:spPr>
          <a:xfrm>
            <a:off x="3723660" y="4025140"/>
            <a:ext cx="3396151" cy="322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18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Tervo Joona Oskari</dc:creator>
  <cp:lastModifiedBy>Tervo Joona Oskari</cp:lastModifiedBy>
  <cp:revision>3</cp:revision>
  <dcterms:created xsi:type="dcterms:W3CDTF">2018-01-26T10:47:29Z</dcterms:created>
  <dcterms:modified xsi:type="dcterms:W3CDTF">2018-01-26T11:02:15Z</dcterms:modified>
</cp:coreProperties>
</file>