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36" userDrawn="1">
          <p15:clr>
            <a:srgbClr val="A4A3A4"/>
          </p15:clr>
        </p15:guide>
        <p15:guide id="4" pos="3432" userDrawn="1">
          <p15:clr>
            <a:srgbClr val="A4A3A4"/>
          </p15:clr>
        </p15:guide>
        <p15:guide id="5" pos="3228" userDrawn="1">
          <p15:clr>
            <a:srgbClr val="A4A3A4"/>
          </p15:clr>
        </p15:guide>
        <p15:guide id="6" pos="3024" userDrawn="1">
          <p15:clr>
            <a:srgbClr val="A4A3A4"/>
          </p15:clr>
        </p15:guide>
        <p15:guide id="7" pos="2819" userDrawn="1">
          <p15:clr>
            <a:srgbClr val="A4A3A4"/>
          </p15:clr>
        </p15:guide>
        <p15:guide id="8" pos="2593" userDrawn="1">
          <p15:clr>
            <a:srgbClr val="A4A3A4"/>
          </p15:clr>
        </p15:guide>
        <p15:guide id="9" pos="4044" userDrawn="1">
          <p15:clr>
            <a:srgbClr val="A4A3A4"/>
          </p15:clr>
        </p15:guide>
        <p15:guide id="10" pos="4271" userDrawn="1">
          <p15:clr>
            <a:srgbClr val="A4A3A4"/>
          </p15:clr>
        </p15:guide>
        <p15:guide id="11" pos="4475" userDrawn="1">
          <p15:clr>
            <a:srgbClr val="A4A3A4"/>
          </p15:clr>
        </p15:guide>
        <p15:guide id="12" pos="4679" userDrawn="1">
          <p15:clr>
            <a:srgbClr val="A4A3A4"/>
          </p15:clr>
        </p15:guide>
        <p15:guide id="13" pos="4883" userDrawn="1">
          <p15:clr>
            <a:srgbClr val="A4A3A4"/>
          </p15:clr>
        </p15:guide>
        <p15:guide id="14" pos="5087" userDrawn="1">
          <p15:clr>
            <a:srgbClr val="A4A3A4"/>
          </p15:clr>
        </p15:guide>
        <p15:guide id="15" orient="horz" pos="459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  <p15:guide id="18" orient="horz" pos="1706" userDrawn="1">
          <p15:clr>
            <a:srgbClr val="A4A3A4"/>
          </p15:clr>
        </p15:guide>
        <p15:guide id="19" orient="horz" pos="2614" userDrawn="1">
          <p15:clr>
            <a:srgbClr val="A4A3A4"/>
          </p15:clr>
        </p15:guide>
        <p15:guide id="20" orient="horz" pos="3067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3636"/>
        <p:guide pos="3432"/>
        <p:guide pos="3228"/>
        <p:guide pos="3024"/>
        <p:guide pos="2819"/>
        <p:guide pos="2593"/>
        <p:guide pos="4044"/>
        <p:guide pos="4271"/>
        <p:guide pos="4475"/>
        <p:guide pos="4679"/>
        <p:guide pos="4883"/>
        <p:guide pos="5087"/>
        <p:guide orient="horz" pos="459"/>
        <p:guide orient="horz" pos="799"/>
        <p:guide orient="horz" pos="1253"/>
        <p:guide orient="horz" pos="1706"/>
        <p:guide orient="horz" pos="2614"/>
        <p:guide orient="horz" pos="3067"/>
        <p:guide orient="horz" pos="352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42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4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1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855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49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80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09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29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52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21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CFB0-F88C-4B43-B88F-053B4591F6D4}" type="datetimeFigureOut">
              <a:rPr lang="fi-FI" smtClean="0"/>
              <a:t>21.2.2018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F289-81F3-4433-BBFA-BDCBB021E06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1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7547" y="724619"/>
            <a:ext cx="3976778" cy="613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A5A5A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0033" y="1556324"/>
            <a:ext cx="2969645" cy="34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rgbClr val="000000"/>
                </a:solidFill>
                <a:latin typeface="Berlin Sans FB" panose="020E0602020502020306" pitchFamily="34" charset="0"/>
              </a:rPr>
              <a:t>Ilmoittautuminen</a:t>
            </a:r>
            <a:endParaRPr lang="fi-FI" sz="2400" dirty="0">
              <a:solidFill>
                <a:srgbClr val="0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2199" y="1983828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619998" y="1997535"/>
            <a:ext cx="725681" cy="2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Käyttäjä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554536" y="2549968"/>
            <a:ext cx="2352399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567845" y="2547274"/>
            <a:ext cx="95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5552199" y="3107204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4480653" y="3002114"/>
            <a:ext cx="11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 uudelleen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5552199" y="3623784"/>
            <a:ext cx="1624143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4583865" y="3594123"/>
            <a:ext cx="102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Paikanvaraus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7456524" y="3633193"/>
            <a:ext cx="452750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637786" y="3717049"/>
            <a:ext cx="89911" cy="1075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4475163" y="5589588"/>
            <a:ext cx="1296987" cy="570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Ilmoita joukkue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850" y="5589587"/>
            <a:ext cx="1308509" cy="5701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6388" y="4294262"/>
            <a:ext cx="3957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200" dirty="0"/>
              <a:t>Lähetämme sähköpostiisi vahvistuslinkin ilmoittautumisen jälkeen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7547" y="728663"/>
            <a:ext cx="3976778" cy="53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/>
              <a:t>LAN Party 2018</a:t>
            </a:r>
          </a:p>
        </p:txBody>
      </p:sp>
      <p:cxnSp>
        <p:nvCxnSpPr>
          <p:cNvPr id="3" name="Suora nuoliyhdysviiva 2">
            <a:extLst>
              <a:ext uri="{FF2B5EF4-FFF2-40B4-BE49-F238E27FC236}">
                <a16:creationId xmlns:a16="http://schemas.microsoft.com/office/drawing/2014/main" id="{1300CA29-514E-4DD2-922C-AE8823CF99C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097547" y="3791310"/>
            <a:ext cx="3976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kstiruutu 3">
            <a:extLst>
              <a:ext uri="{FF2B5EF4-FFF2-40B4-BE49-F238E27FC236}">
                <a16:creationId xmlns:a16="http://schemas.microsoft.com/office/drawing/2014/main" id="{EEFBB896-606A-44E8-AB7D-C75B11C491DF}"/>
              </a:ext>
            </a:extLst>
          </p:cNvPr>
          <p:cNvSpPr txBox="1"/>
          <p:nvPr/>
        </p:nvSpPr>
        <p:spPr>
          <a:xfrm>
            <a:off x="5864804" y="3330884"/>
            <a:ext cx="123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rgbClr val="FFC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799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7547" y="724619"/>
            <a:ext cx="3976778" cy="613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4630033" y="1556324"/>
            <a:ext cx="2969645" cy="34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Berlin Sans FB" panose="020E0602020502020306" pitchFamily="34" charset="0"/>
              </a:rPr>
              <a:t>Ilmoittautuminen</a:t>
            </a:r>
            <a:endParaRPr lang="fi-FI" sz="2400" dirty="0">
              <a:latin typeface="Berlin Sans FB" panose="020E06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2199" y="1983828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619998" y="1997535"/>
            <a:ext cx="725681" cy="28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Käyttäjä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554536" y="2549968"/>
            <a:ext cx="2352399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567845" y="2547274"/>
            <a:ext cx="95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5552199" y="3107204"/>
            <a:ext cx="2357075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4480653" y="3002114"/>
            <a:ext cx="113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Sähköposti uudelleen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5552199" y="3623784"/>
            <a:ext cx="1624143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4583865" y="3594123"/>
            <a:ext cx="102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Paikanvaraus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7456524" y="3633193"/>
            <a:ext cx="452750" cy="27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637786" y="3717049"/>
            <a:ext cx="89911" cy="1075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4475163" y="5589588"/>
            <a:ext cx="1296987" cy="5701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Ilmoita joukkue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850" y="5589587"/>
            <a:ext cx="1308509" cy="5701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6388" y="4294262"/>
            <a:ext cx="39579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sz="1200" dirty="0"/>
              <a:t>Lähetämme sähköpostiisi vahvistuslinkin ilmoittautumisen jälkeen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7547" y="728663"/>
            <a:ext cx="3976778" cy="53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b="1" dirty="0"/>
              <a:t>LAN Party 2018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97547" y="728663"/>
            <a:ext cx="3976778" cy="61231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097547" y="1997952"/>
            <a:ext cx="3976778" cy="2870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4181066" y="2033192"/>
            <a:ext cx="3809740" cy="23605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4492739" y="4630678"/>
            <a:ext cx="124501" cy="91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4597338" y="4491408"/>
            <a:ext cx="523425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Vapaa paikka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59191" y="4626759"/>
            <a:ext cx="124501" cy="91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/>
          <p:cNvSpPr txBox="1"/>
          <p:nvPr/>
        </p:nvSpPr>
        <p:spPr>
          <a:xfrm>
            <a:off x="5305950" y="4500236"/>
            <a:ext cx="579190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Varattu paikka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61515" y="4647420"/>
            <a:ext cx="124501" cy="9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5961995" y="4500236"/>
            <a:ext cx="579190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Konsoli paikka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97912" y="4630678"/>
            <a:ext cx="124501" cy="91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6619704" y="4491408"/>
            <a:ext cx="776318" cy="36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/>
              <a:t>Lava + valkokangas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4275" y="4483498"/>
            <a:ext cx="666531" cy="3056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36226" y="2139925"/>
            <a:ext cx="200576" cy="1366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549348" y="213992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4750564" y="213992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4336226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4549348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4750564" y="234660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4336226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549348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4750564" y="2555381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4336226" y="2774717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4549348" y="2774717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4750564" y="2774717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4336226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4549348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4750564" y="29813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4336226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549348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4750564" y="319017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4336226" y="340895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4549348" y="3408958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4750564" y="3408958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4336226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549348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4750564" y="36156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4336226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4549348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4750564" y="38244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5070570" y="2145529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5283692" y="214552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5484908" y="214552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5070570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5283692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5484908" y="235220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5070570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5283692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5484908" y="2560985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5804936" y="214696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6018058" y="214696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6219274" y="214696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5804936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Rectangle 73"/>
          <p:cNvSpPr/>
          <p:nvPr/>
        </p:nvSpPr>
        <p:spPr>
          <a:xfrm>
            <a:off x="6018058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Rectangle 74"/>
          <p:cNvSpPr/>
          <p:nvPr/>
        </p:nvSpPr>
        <p:spPr>
          <a:xfrm>
            <a:off x="6219274" y="23536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Rectangle 75"/>
          <p:cNvSpPr/>
          <p:nvPr/>
        </p:nvSpPr>
        <p:spPr>
          <a:xfrm>
            <a:off x="5804936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Rectangle 76"/>
          <p:cNvSpPr/>
          <p:nvPr/>
        </p:nvSpPr>
        <p:spPr>
          <a:xfrm>
            <a:off x="6018058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Rectangle 77"/>
          <p:cNvSpPr/>
          <p:nvPr/>
        </p:nvSpPr>
        <p:spPr>
          <a:xfrm>
            <a:off x="6219274" y="256242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5070570" y="2763354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5283692" y="27633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Rectangle 80"/>
          <p:cNvSpPr/>
          <p:nvPr/>
        </p:nvSpPr>
        <p:spPr>
          <a:xfrm>
            <a:off x="5484908" y="27633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Rectangle 81"/>
          <p:cNvSpPr/>
          <p:nvPr/>
        </p:nvSpPr>
        <p:spPr>
          <a:xfrm>
            <a:off x="5070570" y="297003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Rectangle 82"/>
          <p:cNvSpPr/>
          <p:nvPr/>
        </p:nvSpPr>
        <p:spPr>
          <a:xfrm>
            <a:off x="5283692" y="297003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Rectangle 83"/>
          <p:cNvSpPr/>
          <p:nvPr/>
        </p:nvSpPr>
        <p:spPr>
          <a:xfrm>
            <a:off x="5484908" y="297003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Rectangle 84"/>
          <p:cNvSpPr/>
          <p:nvPr/>
        </p:nvSpPr>
        <p:spPr>
          <a:xfrm>
            <a:off x="5070570" y="317881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Rectangle 85"/>
          <p:cNvSpPr/>
          <p:nvPr/>
        </p:nvSpPr>
        <p:spPr>
          <a:xfrm>
            <a:off x="5283692" y="317881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/>
          <p:cNvSpPr/>
          <p:nvPr/>
        </p:nvSpPr>
        <p:spPr>
          <a:xfrm>
            <a:off x="5484908" y="317881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/>
          <p:cNvSpPr/>
          <p:nvPr/>
        </p:nvSpPr>
        <p:spPr>
          <a:xfrm>
            <a:off x="5804936" y="276479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6018058" y="27647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Rectangle 89"/>
          <p:cNvSpPr/>
          <p:nvPr/>
        </p:nvSpPr>
        <p:spPr>
          <a:xfrm>
            <a:off x="6219274" y="27647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/>
          <p:cNvSpPr/>
          <p:nvPr/>
        </p:nvSpPr>
        <p:spPr>
          <a:xfrm>
            <a:off x="5804936" y="29714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ectangle 91"/>
          <p:cNvSpPr/>
          <p:nvPr/>
        </p:nvSpPr>
        <p:spPr>
          <a:xfrm>
            <a:off x="6018058" y="297146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Rectangle 92"/>
          <p:cNvSpPr/>
          <p:nvPr/>
        </p:nvSpPr>
        <p:spPr>
          <a:xfrm>
            <a:off x="6219274" y="297146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Rectangle 93"/>
          <p:cNvSpPr/>
          <p:nvPr/>
        </p:nvSpPr>
        <p:spPr>
          <a:xfrm>
            <a:off x="5804936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Rectangle 94"/>
          <p:cNvSpPr/>
          <p:nvPr/>
        </p:nvSpPr>
        <p:spPr>
          <a:xfrm>
            <a:off x="6018058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Rectangle 95"/>
          <p:cNvSpPr/>
          <p:nvPr/>
        </p:nvSpPr>
        <p:spPr>
          <a:xfrm>
            <a:off x="6219274" y="31802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Rectangle 96"/>
          <p:cNvSpPr/>
          <p:nvPr/>
        </p:nvSpPr>
        <p:spPr>
          <a:xfrm>
            <a:off x="5070570" y="3403164"/>
            <a:ext cx="200576" cy="13664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Rectangle 97"/>
          <p:cNvSpPr/>
          <p:nvPr/>
        </p:nvSpPr>
        <p:spPr>
          <a:xfrm>
            <a:off x="5283692" y="34031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Rectangle 98"/>
          <p:cNvSpPr/>
          <p:nvPr/>
        </p:nvSpPr>
        <p:spPr>
          <a:xfrm>
            <a:off x="5484908" y="34031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Rectangle 99"/>
          <p:cNvSpPr/>
          <p:nvPr/>
        </p:nvSpPr>
        <p:spPr>
          <a:xfrm>
            <a:off x="5070570" y="360984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Rectangle 100"/>
          <p:cNvSpPr/>
          <p:nvPr/>
        </p:nvSpPr>
        <p:spPr>
          <a:xfrm>
            <a:off x="5283692" y="3609840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Rectangle 101"/>
          <p:cNvSpPr/>
          <p:nvPr/>
        </p:nvSpPr>
        <p:spPr>
          <a:xfrm>
            <a:off x="5484908" y="360984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Rectangle 102"/>
          <p:cNvSpPr/>
          <p:nvPr/>
        </p:nvSpPr>
        <p:spPr>
          <a:xfrm>
            <a:off x="5070570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Rectangle 103"/>
          <p:cNvSpPr/>
          <p:nvPr/>
        </p:nvSpPr>
        <p:spPr>
          <a:xfrm>
            <a:off x="5283692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Rectangle 104"/>
          <p:cNvSpPr/>
          <p:nvPr/>
        </p:nvSpPr>
        <p:spPr>
          <a:xfrm>
            <a:off x="5484908" y="3818620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Rectangle 105"/>
          <p:cNvSpPr/>
          <p:nvPr/>
        </p:nvSpPr>
        <p:spPr>
          <a:xfrm>
            <a:off x="5804936" y="340460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Rectangle 106"/>
          <p:cNvSpPr/>
          <p:nvPr/>
        </p:nvSpPr>
        <p:spPr>
          <a:xfrm>
            <a:off x="6018058" y="340460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Rectangle 107"/>
          <p:cNvSpPr/>
          <p:nvPr/>
        </p:nvSpPr>
        <p:spPr>
          <a:xfrm>
            <a:off x="6219274" y="340460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Rectangle 108"/>
          <p:cNvSpPr/>
          <p:nvPr/>
        </p:nvSpPr>
        <p:spPr>
          <a:xfrm>
            <a:off x="5804936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Rectangle 109"/>
          <p:cNvSpPr/>
          <p:nvPr/>
        </p:nvSpPr>
        <p:spPr>
          <a:xfrm>
            <a:off x="6018058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Rectangle 110"/>
          <p:cNvSpPr/>
          <p:nvPr/>
        </p:nvSpPr>
        <p:spPr>
          <a:xfrm>
            <a:off x="6219274" y="361127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Rectangle 111"/>
          <p:cNvSpPr/>
          <p:nvPr/>
        </p:nvSpPr>
        <p:spPr>
          <a:xfrm>
            <a:off x="5804936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Rectangle 112"/>
          <p:cNvSpPr/>
          <p:nvPr/>
        </p:nvSpPr>
        <p:spPr>
          <a:xfrm>
            <a:off x="6018058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Rectangle 113"/>
          <p:cNvSpPr/>
          <p:nvPr/>
        </p:nvSpPr>
        <p:spPr>
          <a:xfrm>
            <a:off x="6219274" y="38200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Rectangle 114"/>
          <p:cNvSpPr/>
          <p:nvPr/>
        </p:nvSpPr>
        <p:spPr>
          <a:xfrm>
            <a:off x="4331546" y="4143365"/>
            <a:ext cx="3396151" cy="2503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 115"/>
          <p:cNvSpPr/>
          <p:nvPr/>
        </p:nvSpPr>
        <p:spPr>
          <a:xfrm>
            <a:off x="6521582" y="215585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Rectangle 116"/>
          <p:cNvSpPr/>
          <p:nvPr/>
        </p:nvSpPr>
        <p:spPr>
          <a:xfrm>
            <a:off x="6734704" y="215585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Rectangle 117"/>
          <p:cNvSpPr/>
          <p:nvPr/>
        </p:nvSpPr>
        <p:spPr>
          <a:xfrm>
            <a:off x="6935920" y="215585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9" name="Rectangle 118"/>
          <p:cNvSpPr/>
          <p:nvPr/>
        </p:nvSpPr>
        <p:spPr>
          <a:xfrm>
            <a:off x="6521582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0" name="Rectangle 119"/>
          <p:cNvSpPr/>
          <p:nvPr/>
        </p:nvSpPr>
        <p:spPr>
          <a:xfrm>
            <a:off x="6734704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Rectangle 120"/>
          <p:cNvSpPr/>
          <p:nvPr/>
        </p:nvSpPr>
        <p:spPr>
          <a:xfrm>
            <a:off x="6935920" y="236253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2" name="Rectangle 121"/>
          <p:cNvSpPr/>
          <p:nvPr/>
        </p:nvSpPr>
        <p:spPr>
          <a:xfrm>
            <a:off x="6521582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Rectangle 122"/>
          <p:cNvSpPr/>
          <p:nvPr/>
        </p:nvSpPr>
        <p:spPr>
          <a:xfrm>
            <a:off x="6734704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4" name="Rectangle 123"/>
          <p:cNvSpPr/>
          <p:nvPr/>
        </p:nvSpPr>
        <p:spPr>
          <a:xfrm>
            <a:off x="6935920" y="257131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Rectangle 124"/>
          <p:cNvSpPr/>
          <p:nvPr/>
        </p:nvSpPr>
        <p:spPr>
          <a:xfrm>
            <a:off x="6521582" y="277368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Rectangle 125"/>
          <p:cNvSpPr/>
          <p:nvPr/>
        </p:nvSpPr>
        <p:spPr>
          <a:xfrm>
            <a:off x="6734704" y="277368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ectangle 126"/>
          <p:cNvSpPr/>
          <p:nvPr/>
        </p:nvSpPr>
        <p:spPr>
          <a:xfrm>
            <a:off x="6935920" y="277368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Rectangle 127"/>
          <p:cNvSpPr/>
          <p:nvPr/>
        </p:nvSpPr>
        <p:spPr>
          <a:xfrm>
            <a:off x="6521582" y="298035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9" name="Rectangle 128"/>
          <p:cNvSpPr/>
          <p:nvPr/>
        </p:nvSpPr>
        <p:spPr>
          <a:xfrm>
            <a:off x="6734704" y="298035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Rectangle 129"/>
          <p:cNvSpPr/>
          <p:nvPr/>
        </p:nvSpPr>
        <p:spPr>
          <a:xfrm>
            <a:off x="6935920" y="2980359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Rectangle 130"/>
          <p:cNvSpPr/>
          <p:nvPr/>
        </p:nvSpPr>
        <p:spPr>
          <a:xfrm>
            <a:off x="6521582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Rectangle 131"/>
          <p:cNvSpPr/>
          <p:nvPr/>
        </p:nvSpPr>
        <p:spPr>
          <a:xfrm>
            <a:off x="6734704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6935920" y="31891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6521582" y="341349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Rectangle 134"/>
          <p:cNvSpPr/>
          <p:nvPr/>
        </p:nvSpPr>
        <p:spPr>
          <a:xfrm>
            <a:off x="6734704" y="34134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Rectangle 135"/>
          <p:cNvSpPr/>
          <p:nvPr/>
        </p:nvSpPr>
        <p:spPr>
          <a:xfrm>
            <a:off x="6935920" y="341349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Rectangle 136"/>
          <p:cNvSpPr/>
          <p:nvPr/>
        </p:nvSpPr>
        <p:spPr>
          <a:xfrm>
            <a:off x="6521582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Rectangle 137"/>
          <p:cNvSpPr/>
          <p:nvPr/>
        </p:nvSpPr>
        <p:spPr>
          <a:xfrm>
            <a:off x="6734704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9" name="Rectangle 138"/>
          <p:cNvSpPr/>
          <p:nvPr/>
        </p:nvSpPr>
        <p:spPr>
          <a:xfrm>
            <a:off x="6935920" y="362016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6521582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6734704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6935920" y="382894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Rectangle 142"/>
          <p:cNvSpPr/>
          <p:nvPr/>
        </p:nvSpPr>
        <p:spPr>
          <a:xfrm>
            <a:off x="7243196" y="2156963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Rectangle 143"/>
          <p:cNvSpPr/>
          <p:nvPr/>
        </p:nvSpPr>
        <p:spPr>
          <a:xfrm>
            <a:off x="7456318" y="215696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Rectangle 144"/>
          <p:cNvSpPr/>
          <p:nvPr/>
        </p:nvSpPr>
        <p:spPr>
          <a:xfrm>
            <a:off x="7657534" y="2156963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Rectangle 145"/>
          <p:cNvSpPr/>
          <p:nvPr/>
        </p:nvSpPr>
        <p:spPr>
          <a:xfrm>
            <a:off x="7243196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Rectangle 146"/>
          <p:cNvSpPr/>
          <p:nvPr/>
        </p:nvSpPr>
        <p:spPr>
          <a:xfrm>
            <a:off x="7456318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Rectangle 147"/>
          <p:cNvSpPr/>
          <p:nvPr/>
        </p:nvSpPr>
        <p:spPr>
          <a:xfrm>
            <a:off x="7657534" y="236363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Rectangle 148"/>
          <p:cNvSpPr/>
          <p:nvPr/>
        </p:nvSpPr>
        <p:spPr>
          <a:xfrm>
            <a:off x="7243196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0" name="Rectangle 149"/>
          <p:cNvSpPr/>
          <p:nvPr/>
        </p:nvSpPr>
        <p:spPr>
          <a:xfrm>
            <a:off x="7456318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Rectangle 150"/>
          <p:cNvSpPr/>
          <p:nvPr/>
        </p:nvSpPr>
        <p:spPr>
          <a:xfrm>
            <a:off x="7657534" y="2572419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Rectangle 151"/>
          <p:cNvSpPr/>
          <p:nvPr/>
        </p:nvSpPr>
        <p:spPr>
          <a:xfrm>
            <a:off x="7243196" y="277478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Rectangle 152"/>
          <p:cNvSpPr/>
          <p:nvPr/>
        </p:nvSpPr>
        <p:spPr>
          <a:xfrm>
            <a:off x="7456318" y="277478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4" name="Rectangle 153"/>
          <p:cNvSpPr/>
          <p:nvPr/>
        </p:nvSpPr>
        <p:spPr>
          <a:xfrm>
            <a:off x="7657534" y="277478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Rectangle 154"/>
          <p:cNvSpPr/>
          <p:nvPr/>
        </p:nvSpPr>
        <p:spPr>
          <a:xfrm>
            <a:off x="7243196" y="298146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6" name="Rectangle 155"/>
          <p:cNvSpPr/>
          <p:nvPr/>
        </p:nvSpPr>
        <p:spPr>
          <a:xfrm>
            <a:off x="7456318" y="2981464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Rectangle 156"/>
          <p:cNvSpPr/>
          <p:nvPr/>
        </p:nvSpPr>
        <p:spPr>
          <a:xfrm>
            <a:off x="7657534" y="2981464"/>
            <a:ext cx="200576" cy="136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8" name="Rectangle 157"/>
          <p:cNvSpPr/>
          <p:nvPr/>
        </p:nvSpPr>
        <p:spPr>
          <a:xfrm>
            <a:off x="7243196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9" name="Rectangle 158"/>
          <p:cNvSpPr/>
          <p:nvPr/>
        </p:nvSpPr>
        <p:spPr>
          <a:xfrm>
            <a:off x="7456318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0" name="Rectangle 159"/>
          <p:cNvSpPr/>
          <p:nvPr/>
        </p:nvSpPr>
        <p:spPr>
          <a:xfrm>
            <a:off x="7657534" y="319024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1" name="Rectangle 160"/>
          <p:cNvSpPr/>
          <p:nvPr/>
        </p:nvSpPr>
        <p:spPr>
          <a:xfrm>
            <a:off x="7243196" y="3414598"/>
            <a:ext cx="200576" cy="13664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Rectangle 161"/>
          <p:cNvSpPr/>
          <p:nvPr/>
        </p:nvSpPr>
        <p:spPr>
          <a:xfrm>
            <a:off x="7456318" y="341459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3" name="Rectangle 162"/>
          <p:cNvSpPr/>
          <p:nvPr/>
        </p:nvSpPr>
        <p:spPr>
          <a:xfrm>
            <a:off x="7657534" y="3414598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4" name="Rectangle 163"/>
          <p:cNvSpPr/>
          <p:nvPr/>
        </p:nvSpPr>
        <p:spPr>
          <a:xfrm>
            <a:off x="7243196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5" name="Rectangle 164"/>
          <p:cNvSpPr/>
          <p:nvPr/>
        </p:nvSpPr>
        <p:spPr>
          <a:xfrm>
            <a:off x="7456318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Rectangle 165"/>
          <p:cNvSpPr/>
          <p:nvPr/>
        </p:nvSpPr>
        <p:spPr>
          <a:xfrm>
            <a:off x="7657534" y="362127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7" name="Rectangle 166"/>
          <p:cNvSpPr/>
          <p:nvPr/>
        </p:nvSpPr>
        <p:spPr>
          <a:xfrm>
            <a:off x="7243196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Rectangle 167"/>
          <p:cNvSpPr/>
          <p:nvPr/>
        </p:nvSpPr>
        <p:spPr>
          <a:xfrm>
            <a:off x="7456318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9" name="Rectangle 168"/>
          <p:cNvSpPr/>
          <p:nvPr/>
        </p:nvSpPr>
        <p:spPr>
          <a:xfrm>
            <a:off x="7657534" y="3830054"/>
            <a:ext cx="200576" cy="13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58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</Words>
  <Application>Microsoft Office PowerPoint</Application>
  <PresentationFormat>Laajakuva</PresentationFormat>
  <Paragraphs>24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PowerPoint-esitys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Tervo Joona Oskari</dc:creator>
  <cp:lastModifiedBy>Joona Tervo</cp:lastModifiedBy>
  <cp:revision>6</cp:revision>
  <dcterms:created xsi:type="dcterms:W3CDTF">2018-01-26T11:11:34Z</dcterms:created>
  <dcterms:modified xsi:type="dcterms:W3CDTF">2018-02-21T13:14:54Z</dcterms:modified>
</cp:coreProperties>
</file>