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636" userDrawn="1">
          <p15:clr>
            <a:srgbClr val="A4A3A4"/>
          </p15:clr>
        </p15:guide>
        <p15:guide id="4" pos="3432" userDrawn="1">
          <p15:clr>
            <a:srgbClr val="A4A3A4"/>
          </p15:clr>
        </p15:guide>
        <p15:guide id="5" pos="3228" userDrawn="1">
          <p15:clr>
            <a:srgbClr val="A4A3A4"/>
          </p15:clr>
        </p15:guide>
        <p15:guide id="6" pos="3024" userDrawn="1">
          <p15:clr>
            <a:srgbClr val="A4A3A4"/>
          </p15:clr>
        </p15:guide>
        <p15:guide id="7" pos="2819" userDrawn="1">
          <p15:clr>
            <a:srgbClr val="A4A3A4"/>
          </p15:clr>
        </p15:guide>
        <p15:guide id="8" pos="2593" userDrawn="1">
          <p15:clr>
            <a:srgbClr val="A4A3A4"/>
          </p15:clr>
        </p15:guide>
        <p15:guide id="9" pos="4044" userDrawn="1">
          <p15:clr>
            <a:srgbClr val="A4A3A4"/>
          </p15:clr>
        </p15:guide>
        <p15:guide id="10" pos="4271" userDrawn="1">
          <p15:clr>
            <a:srgbClr val="A4A3A4"/>
          </p15:clr>
        </p15:guide>
        <p15:guide id="11" pos="4475" userDrawn="1">
          <p15:clr>
            <a:srgbClr val="A4A3A4"/>
          </p15:clr>
        </p15:guide>
        <p15:guide id="12" pos="4679" userDrawn="1">
          <p15:clr>
            <a:srgbClr val="A4A3A4"/>
          </p15:clr>
        </p15:guide>
        <p15:guide id="13" pos="4883" userDrawn="1">
          <p15:clr>
            <a:srgbClr val="A4A3A4"/>
          </p15:clr>
        </p15:guide>
        <p15:guide id="14" pos="5087" userDrawn="1">
          <p15:clr>
            <a:srgbClr val="A4A3A4"/>
          </p15:clr>
        </p15:guide>
        <p15:guide id="15" orient="horz" pos="459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1253" userDrawn="1">
          <p15:clr>
            <a:srgbClr val="A4A3A4"/>
          </p15:clr>
        </p15:guide>
        <p15:guide id="18" orient="horz" pos="1706" userDrawn="1">
          <p15:clr>
            <a:srgbClr val="A4A3A4"/>
          </p15:clr>
        </p15:guide>
        <p15:guide id="19" orient="horz" pos="2614" userDrawn="1">
          <p15:clr>
            <a:srgbClr val="A4A3A4"/>
          </p15:clr>
        </p15:guide>
        <p15:guide id="20" orient="horz" pos="3067" userDrawn="1">
          <p15:clr>
            <a:srgbClr val="A4A3A4"/>
          </p15:clr>
        </p15:guide>
        <p15:guide id="21" orient="horz" pos="352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3636"/>
        <p:guide pos="3432"/>
        <p:guide pos="3228"/>
        <p:guide pos="3024"/>
        <p:guide pos="2819"/>
        <p:guide pos="2593"/>
        <p:guide pos="4044"/>
        <p:guide pos="4271"/>
        <p:guide pos="4475"/>
        <p:guide pos="4679"/>
        <p:guide pos="4883"/>
        <p:guide pos="5087"/>
        <p:guide orient="horz" pos="459"/>
        <p:guide orient="horz" pos="799"/>
        <p:guide orient="horz" pos="1253"/>
        <p:guide orient="horz" pos="1706"/>
        <p:guide orient="horz" pos="2614"/>
        <p:guide orient="horz" pos="3067"/>
        <p:guide orient="horz" pos="352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42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042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419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691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855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499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808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093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29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529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213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CFB0-F88C-4B43-B88F-053B4591F6D4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916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7547" y="724619"/>
            <a:ext cx="3976778" cy="61333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4630033" y="1556324"/>
            <a:ext cx="2969645" cy="34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Berlin Sans FB" panose="020E0602020502020306" pitchFamily="34" charset="0"/>
              </a:rPr>
              <a:t>Ilmoittautuminen</a:t>
            </a:r>
            <a:endParaRPr lang="fi-FI" sz="2400" dirty="0">
              <a:latin typeface="Berlin Sans FB" panose="020E06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2199" y="1983828"/>
            <a:ext cx="2357075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4619998" y="1997535"/>
            <a:ext cx="725681" cy="28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Käyttäjä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5554536" y="2549968"/>
            <a:ext cx="2352399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4567845" y="2547274"/>
            <a:ext cx="95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Sähköposti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5552199" y="3107204"/>
            <a:ext cx="2357075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4480653" y="3002114"/>
            <a:ext cx="113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Sähköposti uudelleen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5552199" y="3623784"/>
            <a:ext cx="1624143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4583865" y="3594123"/>
            <a:ext cx="102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Paikanvaraus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7456524" y="3633193"/>
            <a:ext cx="452750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7637786" y="3717049"/>
            <a:ext cx="89911" cy="1075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4475163" y="5589588"/>
            <a:ext cx="1296987" cy="5701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Ilmoita joukkue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6419850" y="5589587"/>
            <a:ext cx="1308509" cy="5701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19" name="TextBox 18"/>
          <p:cNvSpPr txBox="1"/>
          <p:nvPr/>
        </p:nvSpPr>
        <p:spPr>
          <a:xfrm>
            <a:off x="4116388" y="4294262"/>
            <a:ext cx="3957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i-FI" sz="1200" dirty="0" smtClean="0"/>
              <a:t>Lähetämme sähköpostiisi vahvistuslinkin ilmoittautumisen jälkeen</a:t>
            </a:r>
            <a:endParaRPr lang="fi-FI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4721">
            <a:off x="7279545" y="1094973"/>
            <a:ext cx="704421" cy="5366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97547" y="728663"/>
            <a:ext cx="3976778" cy="53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LAN Party 2018</a:t>
            </a:r>
            <a:endParaRPr lang="fi-FI" sz="2800" b="1" dirty="0"/>
          </a:p>
        </p:txBody>
      </p:sp>
    </p:spTree>
    <p:extLst>
      <p:ext uri="{BB962C8B-B14F-4D97-AF65-F5344CB8AC3E}">
        <p14:creationId xmlns:p14="http://schemas.microsoft.com/office/powerpoint/2010/main" val="4799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7547" y="724619"/>
            <a:ext cx="3976778" cy="61333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4630033" y="1556324"/>
            <a:ext cx="2969645" cy="34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Berlin Sans FB" panose="020E0602020502020306" pitchFamily="34" charset="0"/>
              </a:rPr>
              <a:t>Ilmoittautuminen</a:t>
            </a:r>
            <a:endParaRPr lang="fi-FI" sz="2400" dirty="0">
              <a:latin typeface="Berlin Sans FB" panose="020E06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2199" y="1983828"/>
            <a:ext cx="2357075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4619998" y="1997535"/>
            <a:ext cx="725681" cy="28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Käyttäjä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5554536" y="2549968"/>
            <a:ext cx="2352399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4567845" y="2547274"/>
            <a:ext cx="95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Sähköposti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5552199" y="3107204"/>
            <a:ext cx="2357075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4480653" y="3002114"/>
            <a:ext cx="113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Sähköposti uudelleen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5552199" y="3623784"/>
            <a:ext cx="1624143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4583865" y="3594123"/>
            <a:ext cx="102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Paikanvaraus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7456524" y="3633193"/>
            <a:ext cx="452750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7637786" y="3717049"/>
            <a:ext cx="89911" cy="1075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4475163" y="5589588"/>
            <a:ext cx="1296987" cy="5701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Ilmoita joukkue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6419850" y="5589587"/>
            <a:ext cx="1308509" cy="5701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19" name="TextBox 18"/>
          <p:cNvSpPr txBox="1"/>
          <p:nvPr/>
        </p:nvSpPr>
        <p:spPr>
          <a:xfrm>
            <a:off x="4116388" y="4294262"/>
            <a:ext cx="3957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i-FI" sz="1200" dirty="0" smtClean="0"/>
              <a:t>Lähetämme sähköpostiisi vahvistuslinkin ilmoittautumisen jälkeen</a:t>
            </a:r>
            <a:endParaRPr lang="fi-FI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4721">
            <a:off x="7279545" y="1094973"/>
            <a:ext cx="704421" cy="5366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97547" y="728663"/>
            <a:ext cx="3976778" cy="53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LAN Party 2018</a:t>
            </a:r>
            <a:endParaRPr lang="fi-FI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4097547" y="722663"/>
            <a:ext cx="3976778" cy="612917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4097547" y="1997952"/>
            <a:ext cx="3976778" cy="287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4181066" y="2033192"/>
            <a:ext cx="3809740" cy="2360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4492739" y="4630678"/>
            <a:ext cx="124501" cy="91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4597338" y="4491408"/>
            <a:ext cx="523425" cy="36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 smtClean="0"/>
              <a:t>Vapaa paikka</a:t>
            </a:r>
            <a:endParaRPr lang="fi-FI" sz="900" dirty="0"/>
          </a:p>
        </p:txBody>
      </p:sp>
      <p:sp>
        <p:nvSpPr>
          <p:cNvPr id="27" name="Rectangle 26"/>
          <p:cNvSpPr/>
          <p:nvPr/>
        </p:nvSpPr>
        <p:spPr>
          <a:xfrm>
            <a:off x="5159191" y="4626759"/>
            <a:ext cx="124501" cy="911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TextBox 27"/>
          <p:cNvSpPr txBox="1"/>
          <p:nvPr/>
        </p:nvSpPr>
        <p:spPr>
          <a:xfrm>
            <a:off x="5305950" y="4500236"/>
            <a:ext cx="579190" cy="36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 smtClean="0"/>
              <a:t>Varattu paikka</a:t>
            </a:r>
            <a:endParaRPr lang="fi-FI" sz="900" dirty="0"/>
          </a:p>
        </p:txBody>
      </p:sp>
      <p:sp>
        <p:nvSpPr>
          <p:cNvPr id="29" name="Rectangle 28"/>
          <p:cNvSpPr/>
          <p:nvPr/>
        </p:nvSpPr>
        <p:spPr>
          <a:xfrm>
            <a:off x="5861515" y="4647420"/>
            <a:ext cx="124501" cy="91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xtBox 29"/>
          <p:cNvSpPr txBox="1"/>
          <p:nvPr/>
        </p:nvSpPr>
        <p:spPr>
          <a:xfrm>
            <a:off x="5961995" y="4500236"/>
            <a:ext cx="579190" cy="36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 smtClean="0"/>
              <a:t>Konsoli paikka</a:t>
            </a:r>
            <a:endParaRPr lang="fi-FI" sz="900" dirty="0"/>
          </a:p>
        </p:txBody>
      </p:sp>
      <p:sp>
        <p:nvSpPr>
          <p:cNvPr id="31" name="Rectangle 30"/>
          <p:cNvSpPr/>
          <p:nvPr/>
        </p:nvSpPr>
        <p:spPr>
          <a:xfrm>
            <a:off x="6497912" y="4630678"/>
            <a:ext cx="124501" cy="91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Box 31"/>
          <p:cNvSpPr txBox="1"/>
          <p:nvPr/>
        </p:nvSpPr>
        <p:spPr>
          <a:xfrm>
            <a:off x="6619704" y="4491408"/>
            <a:ext cx="776318" cy="36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 smtClean="0"/>
              <a:t>Lava + valkokangas</a:t>
            </a:r>
            <a:endParaRPr lang="fi-FI" sz="900" dirty="0"/>
          </a:p>
        </p:txBody>
      </p:sp>
      <p:sp>
        <p:nvSpPr>
          <p:cNvPr id="33" name="Rectangle 32"/>
          <p:cNvSpPr/>
          <p:nvPr/>
        </p:nvSpPr>
        <p:spPr>
          <a:xfrm>
            <a:off x="7324275" y="4483498"/>
            <a:ext cx="666531" cy="3056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OK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36226" y="2139925"/>
            <a:ext cx="200576" cy="13664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4549348" y="213992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ectangle 35"/>
          <p:cNvSpPr/>
          <p:nvPr/>
        </p:nvSpPr>
        <p:spPr>
          <a:xfrm>
            <a:off x="4750564" y="213992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/>
          <p:cNvSpPr/>
          <p:nvPr/>
        </p:nvSpPr>
        <p:spPr>
          <a:xfrm>
            <a:off x="4336226" y="234660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4549348" y="234660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4750564" y="234660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/>
        </p:nvSpPr>
        <p:spPr>
          <a:xfrm>
            <a:off x="4336226" y="255538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4549348" y="255538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4750564" y="255538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4336226" y="2774717"/>
            <a:ext cx="200576" cy="136644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4549348" y="2774717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4750564" y="2774717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4336226" y="29813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/>
        </p:nvSpPr>
        <p:spPr>
          <a:xfrm>
            <a:off x="4549348" y="29813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/>
        </p:nvSpPr>
        <p:spPr>
          <a:xfrm>
            <a:off x="4750564" y="29813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/>
        </p:nvSpPr>
        <p:spPr>
          <a:xfrm>
            <a:off x="4336226" y="319017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549348" y="319017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4750564" y="319017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4336226" y="3408958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/>
          <p:cNvSpPr/>
          <p:nvPr/>
        </p:nvSpPr>
        <p:spPr>
          <a:xfrm>
            <a:off x="4549348" y="3408958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4750564" y="3408958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4336226" y="36156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Rectangle 55"/>
          <p:cNvSpPr/>
          <p:nvPr/>
        </p:nvSpPr>
        <p:spPr>
          <a:xfrm>
            <a:off x="4549348" y="36156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/>
          <p:cNvSpPr/>
          <p:nvPr/>
        </p:nvSpPr>
        <p:spPr>
          <a:xfrm>
            <a:off x="4750564" y="36156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4336226" y="38244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/>
          <p:cNvSpPr/>
          <p:nvPr/>
        </p:nvSpPr>
        <p:spPr>
          <a:xfrm>
            <a:off x="4549348" y="38244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/>
        </p:nvSpPr>
        <p:spPr>
          <a:xfrm>
            <a:off x="4750564" y="38244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/>
        </p:nvSpPr>
        <p:spPr>
          <a:xfrm>
            <a:off x="5070570" y="2145529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/>
        </p:nvSpPr>
        <p:spPr>
          <a:xfrm>
            <a:off x="5283692" y="214552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/>
          <p:cNvSpPr/>
          <p:nvPr/>
        </p:nvSpPr>
        <p:spPr>
          <a:xfrm>
            <a:off x="5484908" y="214552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Rectangle 63"/>
          <p:cNvSpPr/>
          <p:nvPr/>
        </p:nvSpPr>
        <p:spPr>
          <a:xfrm>
            <a:off x="5070570" y="235220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/>
          <p:cNvSpPr/>
          <p:nvPr/>
        </p:nvSpPr>
        <p:spPr>
          <a:xfrm>
            <a:off x="5283692" y="235220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/>
          <p:cNvSpPr/>
          <p:nvPr/>
        </p:nvSpPr>
        <p:spPr>
          <a:xfrm>
            <a:off x="5484908" y="235220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/>
          <p:cNvSpPr/>
          <p:nvPr/>
        </p:nvSpPr>
        <p:spPr>
          <a:xfrm>
            <a:off x="5070570" y="256098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Rectangle 67"/>
          <p:cNvSpPr/>
          <p:nvPr/>
        </p:nvSpPr>
        <p:spPr>
          <a:xfrm>
            <a:off x="5283692" y="256098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Rectangle 68"/>
          <p:cNvSpPr/>
          <p:nvPr/>
        </p:nvSpPr>
        <p:spPr>
          <a:xfrm>
            <a:off x="5484908" y="256098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/>
          <p:cNvSpPr/>
          <p:nvPr/>
        </p:nvSpPr>
        <p:spPr>
          <a:xfrm>
            <a:off x="5804936" y="2146968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/>
          <p:cNvSpPr/>
          <p:nvPr/>
        </p:nvSpPr>
        <p:spPr>
          <a:xfrm>
            <a:off x="6018058" y="214696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Rectangle 71"/>
          <p:cNvSpPr/>
          <p:nvPr/>
        </p:nvSpPr>
        <p:spPr>
          <a:xfrm>
            <a:off x="6219274" y="214696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Rectangle 72"/>
          <p:cNvSpPr/>
          <p:nvPr/>
        </p:nvSpPr>
        <p:spPr>
          <a:xfrm>
            <a:off x="5804936" y="23536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Rectangle 73"/>
          <p:cNvSpPr/>
          <p:nvPr/>
        </p:nvSpPr>
        <p:spPr>
          <a:xfrm>
            <a:off x="6018058" y="23536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Rectangle 74"/>
          <p:cNvSpPr/>
          <p:nvPr/>
        </p:nvSpPr>
        <p:spPr>
          <a:xfrm>
            <a:off x="6219274" y="23536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6" name="Rectangle 75"/>
          <p:cNvSpPr/>
          <p:nvPr/>
        </p:nvSpPr>
        <p:spPr>
          <a:xfrm>
            <a:off x="5804936" y="256242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Rectangle 76"/>
          <p:cNvSpPr/>
          <p:nvPr/>
        </p:nvSpPr>
        <p:spPr>
          <a:xfrm>
            <a:off x="6018058" y="256242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Rectangle 77"/>
          <p:cNvSpPr/>
          <p:nvPr/>
        </p:nvSpPr>
        <p:spPr>
          <a:xfrm>
            <a:off x="6219274" y="256242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Rectangle 78"/>
          <p:cNvSpPr/>
          <p:nvPr/>
        </p:nvSpPr>
        <p:spPr>
          <a:xfrm>
            <a:off x="5070570" y="2763354"/>
            <a:ext cx="200576" cy="136644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Rectangle 79"/>
          <p:cNvSpPr/>
          <p:nvPr/>
        </p:nvSpPr>
        <p:spPr>
          <a:xfrm>
            <a:off x="5283692" y="276335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Rectangle 80"/>
          <p:cNvSpPr/>
          <p:nvPr/>
        </p:nvSpPr>
        <p:spPr>
          <a:xfrm>
            <a:off x="5484908" y="276335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Rectangle 81"/>
          <p:cNvSpPr/>
          <p:nvPr/>
        </p:nvSpPr>
        <p:spPr>
          <a:xfrm>
            <a:off x="5070570" y="297003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Rectangle 82"/>
          <p:cNvSpPr/>
          <p:nvPr/>
        </p:nvSpPr>
        <p:spPr>
          <a:xfrm>
            <a:off x="5283692" y="2970030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Rectangle 83"/>
          <p:cNvSpPr/>
          <p:nvPr/>
        </p:nvSpPr>
        <p:spPr>
          <a:xfrm>
            <a:off x="5484908" y="297003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/>
          <p:cNvSpPr/>
          <p:nvPr/>
        </p:nvSpPr>
        <p:spPr>
          <a:xfrm>
            <a:off x="5070570" y="317881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/>
          <p:cNvSpPr/>
          <p:nvPr/>
        </p:nvSpPr>
        <p:spPr>
          <a:xfrm>
            <a:off x="5283692" y="317881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/>
          <p:cNvSpPr/>
          <p:nvPr/>
        </p:nvSpPr>
        <p:spPr>
          <a:xfrm>
            <a:off x="5484908" y="3178810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Rectangle 87"/>
          <p:cNvSpPr/>
          <p:nvPr/>
        </p:nvSpPr>
        <p:spPr>
          <a:xfrm>
            <a:off x="5804936" y="2764793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6018058" y="27647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Rectangle 89"/>
          <p:cNvSpPr/>
          <p:nvPr/>
        </p:nvSpPr>
        <p:spPr>
          <a:xfrm>
            <a:off x="6219274" y="27647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/>
          <p:cNvSpPr/>
          <p:nvPr/>
        </p:nvSpPr>
        <p:spPr>
          <a:xfrm>
            <a:off x="5804936" y="297146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2" name="Rectangle 91"/>
          <p:cNvSpPr/>
          <p:nvPr/>
        </p:nvSpPr>
        <p:spPr>
          <a:xfrm>
            <a:off x="6018058" y="2971469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Rectangle 92"/>
          <p:cNvSpPr/>
          <p:nvPr/>
        </p:nvSpPr>
        <p:spPr>
          <a:xfrm>
            <a:off x="6219274" y="2971469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Rectangle 93"/>
          <p:cNvSpPr/>
          <p:nvPr/>
        </p:nvSpPr>
        <p:spPr>
          <a:xfrm>
            <a:off x="5804936" y="31802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Rectangle 94"/>
          <p:cNvSpPr/>
          <p:nvPr/>
        </p:nvSpPr>
        <p:spPr>
          <a:xfrm>
            <a:off x="6018058" y="31802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Rectangle 95"/>
          <p:cNvSpPr/>
          <p:nvPr/>
        </p:nvSpPr>
        <p:spPr>
          <a:xfrm>
            <a:off x="6219274" y="31802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Rectangle 96"/>
          <p:cNvSpPr/>
          <p:nvPr/>
        </p:nvSpPr>
        <p:spPr>
          <a:xfrm>
            <a:off x="5070570" y="3403164"/>
            <a:ext cx="200576" cy="136644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Rectangle 97"/>
          <p:cNvSpPr/>
          <p:nvPr/>
        </p:nvSpPr>
        <p:spPr>
          <a:xfrm>
            <a:off x="5283692" y="340316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Rectangle 98"/>
          <p:cNvSpPr/>
          <p:nvPr/>
        </p:nvSpPr>
        <p:spPr>
          <a:xfrm>
            <a:off x="5484908" y="340316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Rectangle 99"/>
          <p:cNvSpPr/>
          <p:nvPr/>
        </p:nvSpPr>
        <p:spPr>
          <a:xfrm>
            <a:off x="5070570" y="360984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Rectangle 100"/>
          <p:cNvSpPr/>
          <p:nvPr/>
        </p:nvSpPr>
        <p:spPr>
          <a:xfrm>
            <a:off x="5283692" y="3609840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Rectangle 101"/>
          <p:cNvSpPr/>
          <p:nvPr/>
        </p:nvSpPr>
        <p:spPr>
          <a:xfrm>
            <a:off x="5484908" y="360984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3" name="Rectangle 102"/>
          <p:cNvSpPr/>
          <p:nvPr/>
        </p:nvSpPr>
        <p:spPr>
          <a:xfrm>
            <a:off x="5070570" y="381862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Rectangle 103"/>
          <p:cNvSpPr/>
          <p:nvPr/>
        </p:nvSpPr>
        <p:spPr>
          <a:xfrm>
            <a:off x="5283692" y="381862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Rectangle 104"/>
          <p:cNvSpPr/>
          <p:nvPr/>
        </p:nvSpPr>
        <p:spPr>
          <a:xfrm>
            <a:off x="5484908" y="381862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6" name="Rectangle 105"/>
          <p:cNvSpPr/>
          <p:nvPr/>
        </p:nvSpPr>
        <p:spPr>
          <a:xfrm>
            <a:off x="5804936" y="3404603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Rectangle 106"/>
          <p:cNvSpPr/>
          <p:nvPr/>
        </p:nvSpPr>
        <p:spPr>
          <a:xfrm>
            <a:off x="6018058" y="340460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8" name="Rectangle 107"/>
          <p:cNvSpPr/>
          <p:nvPr/>
        </p:nvSpPr>
        <p:spPr>
          <a:xfrm>
            <a:off x="6219274" y="340460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Rectangle 108"/>
          <p:cNvSpPr/>
          <p:nvPr/>
        </p:nvSpPr>
        <p:spPr>
          <a:xfrm>
            <a:off x="5804936" y="361127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0" name="Rectangle 109"/>
          <p:cNvSpPr/>
          <p:nvPr/>
        </p:nvSpPr>
        <p:spPr>
          <a:xfrm>
            <a:off x="6018058" y="361127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Rectangle 110"/>
          <p:cNvSpPr/>
          <p:nvPr/>
        </p:nvSpPr>
        <p:spPr>
          <a:xfrm>
            <a:off x="6219274" y="361127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2" name="Rectangle 111"/>
          <p:cNvSpPr/>
          <p:nvPr/>
        </p:nvSpPr>
        <p:spPr>
          <a:xfrm>
            <a:off x="5804936" y="382005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Rectangle 112"/>
          <p:cNvSpPr/>
          <p:nvPr/>
        </p:nvSpPr>
        <p:spPr>
          <a:xfrm>
            <a:off x="6018058" y="382005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Rectangle 113"/>
          <p:cNvSpPr/>
          <p:nvPr/>
        </p:nvSpPr>
        <p:spPr>
          <a:xfrm>
            <a:off x="6219274" y="382005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Rectangle 114"/>
          <p:cNvSpPr/>
          <p:nvPr/>
        </p:nvSpPr>
        <p:spPr>
          <a:xfrm>
            <a:off x="4331546" y="4143365"/>
            <a:ext cx="3396151" cy="2503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6" name="Rectangle 115"/>
          <p:cNvSpPr/>
          <p:nvPr/>
        </p:nvSpPr>
        <p:spPr>
          <a:xfrm>
            <a:off x="6521582" y="2155858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Rectangle 116"/>
          <p:cNvSpPr/>
          <p:nvPr/>
        </p:nvSpPr>
        <p:spPr>
          <a:xfrm>
            <a:off x="6734704" y="215585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Rectangle 117"/>
          <p:cNvSpPr/>
          <p:nvPr/>
        </p:nvSpPr>
        <p:spPr>
          <a:xfrm>
            <a:off x="6935920" y="215585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Rectangle 118"/>
          <p:cNvSpPr/>
          <p:nvPr/>
        </p:nvSpPr>
        <p:spPr>
          <a:xfrm>
            <a:off x="6521582" y="23625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0" name="Rectangle 119"/>
          <p:cNvSpPr/>
          <p:nvPr/>
        </p:nvSpPr>
        <p:spPr>
          <a:xfrm>
            <a:off x="6734704" y="23625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Rectangle 120"/>
          <p:cNvSpPr/>
          <p:nvPr/>
        </p:nvSpPr>
        <p:spPr>
          <a:xfrm>
            <a:off x="6935920" y="23625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2" name="Rectangle 121"/>
          <p:cNvSpPr/>
          <p:nvPr/>
        </p:nvSpPr>
        <p:spPr>
          <a:xfrm>
            <a:off x="6521582" y="25713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Rectangle 122"/>
          <p:cNvSpPr/>
          <p:nvPr/>
        </p:nvSpPr>
        <p:spPr>
          <a:xfrm>
            <a:off x="6734704" y="25713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4" name="Rectangle 123"/>
          <p:cNvSpPr/>
          <p:nvPr/>
        </p:nvSpPr>
        <p:spPr>
          <a:xfrm>
            <a:off x="6935920" y="25713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Rectangle 124"/>
          <p:cNvSpPr/>
          <p:nvPr/>
        </p:nvSpPr>
        <p:spPr>
          <a:xfrm>
            <a:off x="6521582" y="2773683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Rectangle 125"/>
          <p:cNvSpPr/>
          <p:nvPr/>
        </p:nvSpPr>
        <p:spPr>
          <a:xfrm>
            <a:off x="6734704" y="277368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ectangle 126"/>
          <p:cNvSpPr/>
          <p:nvPr/>
        </p:nvSpPr>
        <p:spPr>
          <a:xfrm>
            <a:off x="6935920" y="277368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Rectangle 127"/>
          <p:cNvSpPr/>
          <p:nvPr/>
        </p:nvSpPr>
        <p:spPr>
          <a:xfrm>
            <a:off x="6521582" y="298035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9" name="Rectangle 128"/>
          <p:cNvSpPr/>
          <p:nvPr/>
        </p:nvSpPr>
        <p:spPr>
          <a:xfrm>
            <a:off x="6734704" y="2980359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Rectangle 129"/>
          <p:cNvSpPr/>
          <p:nvPr/>
        </p:nvSpPr>
        <p:spPr>
          <a:xfrm>
            <a:off x="6935920" y="2980359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Rectangle 130"/>
          <p:cNvSpPr/>
          <p:nvPr/>
        </p:nvSpPr>
        <p:spPr>
          <a:xfrm>
            <a:off x="6521582" y="31891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Rectangle 131"/>
          <p:cNvSpPr/>
          <p:nvPr/>
        </p:nvSpPr>
        <p:spPr>
          <a:xfrm>
            <a:off x="6734704" y="31891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3" name="Rectangle 132"/>
          <p:cNvSpPr/>
          <p:nvPr/>
        </p:nvSpPr>
        <p:spPr>
          <a:xfrm>
            <a:off x="6935920" y="31891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Rectangle 133"/>
          <p:cNvSpPr/>
          <p:nvPr/>
        </p:nvSpPr>
        <p:spPr>
          <a:xfrm>
            <a:off x="6521582" y="3413493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5" name="Rectangle 134"/>
          <p:cNvSpPr/>
          <p:nvPr/>
        </p:nvSpPr>
        <p:spPr>
          <a:xfrm>
            <a:off x="6734704" y="34134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6" name="Rectangle 135"/>
          <p:cNvSpPr/>
          <p:nvPr/>
        </p:nvSpPr>
        <p:spPr>
          <a:xfrm>
            <a:off x="6935920" y="34134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Rectangle 136"/>
          <p:cNvSpPr/>
          <p:nvPr/>
        </p:nvSpPr>
        <p:spPr>
          <a:xfrm>
            <a:off x="6521582" y="362016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8" name="Rectangle 137"/>
          <p:cNvSpPr/>
          <p:nvPr/>
        </p:nvSpPr>
        <p:spPr>
          <a:xfrm>
            <a:off x="6734704" y="362016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9" name="Rectangle 138"/>
          <p:cNvSpPr/>
          <p:nvPr/>
        </p:nvSpPr>
        <p:spPr>
          <a:xfrm>
            <a:off x="6935920" y="362016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0" name="Rectangle 139"/>
          <p:cNvSpPr/>
          <p:nvPr/>
        </p:nvSpPr>
        <p:spPr>
          <a:xfrm>
            <a:off x="6521582" y="38289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Rectangle 140"/>
          <p:cNvSpPr/>
          <p:nvPr/>
        </p:nvSpPr>
        <p:spPr>
          <a:xfrm>
            <a:off x="6734704" y="38289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Rectangle 141"/>
          <p:cNvSpPr/>
          <p:nvPr/>
        </p:nvSpPr>
        <p:spPr>
          <a:xfrm>
            <a:off x="6935920" y="38289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Rectangle 142"/>
          <p:cNvSpPr/>
          <p:nvPr/>
        </p:nvSpPr>
        <p:spPr>
          <a:xfrm>
            <a:off x="7243196" y="2156963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4" name="Rectangle 143"/>
          <p:cNvSpPr/>
          <p:nvPr/>
        </p:nvSpPr>
        <p:spPr>
          <a:xfrm>
            <a:off x="7456318" y="215696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Rectangle 144"/>
          <p:cNvSpPr/>
          <p:nvPr/>
        </p:nvSpPr>
        <p:spPr>
          <a:xfrm>
            <a:off x="7657534" y="215696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Rectangle 145"/>
          <p:cNvSpPr/>
          <p:nvPr/>
        </p:nvSpPr>
        <p:spPr>
          <a:xfrm>
            <a:off x="7243196" y="23636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Rectangle 146"/>
          <p:cNvSpPr/>
          <p:nvPr/>
        </p:nvSpPr>
        <p:spPr>
          <a:xfrm>
            <a:off x="7456318" y="23636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Rectangle 147"/>
          <p:cNvSpPr/>
          <p:nvPr/>
        </p:nvSpPr>
        <p:spPr>
          <a:xfrm>
            <a:off x="7657534" y="23636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9" name="Rectangle 148"/>
          <p:cNvSpPr/>
          <p:nvPr/>
        </p:nvSpPr>
        <p:spPr>
          <a:xfrm>
            <a:off x="7243196" y="257241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0" name="Rectangle 149"/>
          <p:cNvSpPr/>
          <p:nvPr/>
        </p:nvSpPr>
        <p:spPr>
          <a:xfrm>
            <a:off x="7456318" y="257241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Rectangle 150"/>
          <p:cNvSpPr/>
          <p:nvPr/>
        </p:nvSpPr>
        <p:spPr>
          <a:xfrm>
            <a:off x="7657534" y="257241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Rectangle 151"/>
          <p:cNvSpPr/>
          <p:nvPr/>
        </p:nvSpPr>
        <p:spPr>
          <a:xfrm>
            <a:off x="7243196" y="2774788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Rectangle 152"/>
          <p:cNvSpPr/>
          <p:nvPr/>
        </p:nvSpPr>
        <p:spPr>
          <a:xfrm>
            <a:off x="7456318" y="277478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4" name="Rectangle 153"/>
          <p:cNvSpPr/>
          <p:nvPr/>
        </p:nvSpPr>
        <p:spPr>
          <a:xfrm>
            <a:off x="7657534" y="277478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Rectangle 154"/>
          <p:cNvSpPr/>
          <p:nvPr/>
        </p:nvSpPr>
        <p:spPr>
          <a:xfrm>
            <a:off x="7243196" y="298146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6" name="Rectangle 155"/>
          <p:cNvSpPr/>
          <p:nvPr/>
        </p:nvSpPr>
        <p:spPr>
          <a:xfrm>
            <a:off x="7456318" y="2981464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Rectangle 156"/>
          <p:cNvSpPr/>
          <p:nvPr/>
        </p:nvSpPr>
        <p:spPr>
          <a:xfrm>
            <a:off x="7657534" y="2981464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8" name="Rectangle 157"/>
          <p:cNvSpPr/>
          <p:nvPr/>
        </p:nvSpPr>
        <p:spPr>
          <a:xfrm>
            <a:off x="7243196" y="31902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9" name="Rectangle 158"/>
          <p:cNvSpPr/>
          <p:nvPr/>
        </p:nvSpPr>
        <p:spPr>
          <a:xfrm>
            <a:off x="7456318" y="31902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0" name="Rectangle 159"/>
          <p:cNvSpPr/>
          <p:nvPr/>
        </p:nvSpPr>
        <p:spPr>
          <a:xfrm>
            <a:off x="7657534" y="31902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1" name="Rectangle 160"/>
          <p:cNvSpPr/>
          <p:nvPr/>
        </p:nvSpPr>
        <p:spPr>
          <a:xfrm>
            <a:off x="7243196" y="3414598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Rectangle 161"/>
          <p:cNvSpPr/>
          <p:nvPr/>
        </p:nvSpPr>
        <p:spPr>
          <a:xfrm>
            <a:off x="7456318" y="341459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3" name="Rectangle 162"/>
          <p:cNvSpPr/>
          <p:nvPr/>
        </p:nvSpPr>
        <p:spPr>
          <a:xfrm>
            <a:off x="7657534" y="341459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4" name="Rectangle 163"/>
          <p:cNvSpPr/>
          <p:nvPr/>
        </p:nvSpPr>
        <p:spPr>
          <a:xfrm>
            <a:off x="7243196" y="362127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5" name="Rectangle 164"/>
          <p:cNvSpPr/>
          <p:nvPr/>
        </p:nvSpPr>
        <p:spPr>
          <a:xfrm>
            <a:off x="7456318" y="362127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6" name="Rectangle 165"/>
          <p:cNvSpPr/>
          <p:nvPr/>
        </p:nvSpPr>
        <p:spPr>
          <a:xfrm>
            <a:off x="7657534" y="362127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7" name="Rectangle 166"/>
          <p:cNvSpPr/>
          <p:nvPr/>
        </p:nvSpPr>
        <p:spPr>
          <a:xfrm>
            <a:off x="7243196" y="383005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8" name="Rectangle 167"/>
          <p:cNvSpPr/>
          <p:nvPr/>
        </p:nvSpPr>
        <p:spPr>
          <a:xfrm>
            <a:off x="7456318" y="383005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9" name="Rectangle 168"/>
          <p:cNvSpPr/>
          <p:nvPr/>
        </p:nvSpPr>
        <p:spPr>
          <a:xfrm>
            <a:off x="7657534" y="383005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858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Tervo Joona Oskari</dc:creator>
  <cp:lastModifiedBy>Tervo Joona Oskari</cp:lastModifiedBy>
  <cp:revision>2</cp:revision>
  <dcterms:created xsi:type="dcterms:W3CDTF">2018-01-26T11:11:34Z</dcterms:created>
  <dcterms:modified xsi:type="dcterms:W3CDTF">2018-01-26T11:19:13Z</dcterms:modified>
</cp:coreProperties>
</file>