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05" userDrawn="1">
          <p15:clr>
            <a:srgbClr val="A4A3A4"/>
          </p15:clr>
        </p15:guide>
        <p15:guide id="4" pos="2570" userDrawn="1">
          <p15:clr>
            <a:srgbClr val="A4A3A4"/>
          </p15:clr>
        </p15:guide>
        <p15:guide id="5" pos="1935" userDrawn="1">
          <p15:clr>
            <a:srgbClr val="A4A3A4"/>
          </p15:clr>
        </p15:guide>
        <p15:guide id="6" pos="642" userDrawn="1">
          <p15:clr>
            <a:srgbClr val="A4A3A4"/>
          </p15:clr>
        </p15:guide>
        <p15:guide id="7" pos="1300" userDrawn="1">
          <p15:clr>
            <a:srgbClr val="A4A3A4"/>
          </p15:clr>
        </p15:guide>
        <p15:guide id="8" pos="4475" userDrawn="1">
          <p15:clr>
            <a:srgbClr val="A4A3A4"/>
          </p15:clr>
        </p15:guide>
        <p15:guide id="9" pos="5133" userDrawn="1">
          <p15:clr>
            <a:srgbClr val="A4A3A4"/>
          </p15:clr>
        </p15:guide>
        <p15:guide id="10" pos="5768" userDrawn="1">
          <p15:clr>
            <a:srgbClr val="A4A3A4"/>
          </p15:clr>
        </p15:guide>
        <p15:guide id="11" pos="6403" userDrawn="1">
          <p15:clr>
            <a:srgbClr val="A4A3A4"/>
          </p15:clr>
        </p15:guide>
        <p15:guide id="12" pos="7038" userDrawn="1">
          <p15:clr>
            <a:srgbClr val="A4A3A4"/>
          </p15:clr>
        </p15:guide>
        <p15:guide id="13" orient="horz" pos="1706" userDrawn="1">
          <p15:clr>
            <a:srgbClr val="A4A3A4"/>
          </p15:clr>
        </p15:guide>
        <p15:guide id="14" orient="horz" pos="1253" userDrawn="1">
          <p15:clr>
            <a:srgbClr val="A4A3A4"/>
          </p15:clr>
        </p15:guide>
        <p15:guide id="15" orient="horz" pos="799" userDrawn="1">
          <p15:clr>
            <a:srgbClr val="A4A3A4"/>
          </p15:clr>
        </p15:guide>
        <p15:guide id="16" orient="horz" pos="346" userDrawn="1">
          <p15:clr>
            <a:srgbClr val="A4A3A4"/>
          </p15:clr>
        </p15:guide>
        <p15:guide id="17" orient="horz" pos="2614" userDrawn="1">
          <p15:clr>
            <a:srgbClr val="A4A3A4"/>
          </p15:clr>
        </p15:guide>
        <p15:guide id="18" orient="horz" pos="3067" userDrawn="1">
          <p15:clr>
            <a:srgbClr val="A4A3A4"/>
          </p15:clr>
        </p15:guide>
        <p15:guide id="19" orient="horz" pos="3521" userDrawn="1">
          <p15:clr>
            <a:srgbClr val="A4A3A4"/>
          </p15:clr>
        </p15:guide>
        <p15:guide id="20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38" y="96"/>
      </p:cViewPr>
      <p:guideLst>
        <p:guide orient="horz" pos="2160"/>
        <p:guide pos="3840"/>
        <p:guide pos="3205"/>
        <p:guide pos="2570"/>
        <p:guide pos="1935"/>
        <p:guide pos="642"/>
        <p:guide pos="1300"/>
        <p:guide pos="4475"/>
        <p:guide pos="5133"/>
        <p:guide pos="5768"/>
        <p:guide pos="6403"/>
        <p:guide pos="7038"/>
        <p:guide orient="horz" pos="1706"/>
        <p:guide orient="horz" pos="1253"/>
        <p:guide orient="horz" pos="799"/>
        <p:guide orient="horz" pos="346"/>
        <p:guide orient="horz" pos="2614"/>
        <p:guide orient="horz" pos="3067"/>
        <p:guide orient="horz" pos="352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6B326A8-F3D5-4F19-8CD4-3CE697EB1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57C7DCE-882E-4073-A818-522CAEB44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07646CC-4385-4551-A171-A0FD54C9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20B8-5D1D-4E67-9BE9-D4F7FCC043ED}" type="datetimeFigureOut">
              <a:rPr lang="fi-FI" smtClean="0"/>
              <a:t>22.3.2018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BC1A227-7140-4140-B608-59C961F3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0520E36-4182-43C4-B4C5-8FAC82F2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97F-56BA-4376-8E70-B7DE05383F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48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2E7876-CF34-425D-95B5-BDCAB71B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E659353-BABF-422E-87CE-A5829FDD8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D8F8B5A-6218-4A59-BDBC-2820C156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20B8-5D1D-4E67-9BE9-D4F7FCC043ED}" type="datetimeFigureOut">
              <a:rPr lang="fi-FI" smtClean="0"/>
              <a:t>22.3.2018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4DBF3B0-18DD-4F81-B239-B9DD868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C5C9BAE-786F-46D7-A9D1-1B7783A7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97F-56BA-4376-8E70-B7DE05383F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59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9A724036-7A6E-47EA-B294-16E187A4F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9708404-9A4C-437A-8DE7-44F991D51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1809851-C091-4CB8-AEED-A2AB6790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20B8-5D1D-4E67-9BE9-D4F7FCC043ED}" type="datetimeFigureOut">
              <a:rPr lang="fi-FI" smtClean="0"/>
              <a:t>22.3.2018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FE137C6-7C3B-4A62-A5C4-85A53371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3842C14-E166-4E57-A9E2-422A7CA0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97F-56BA-4376-8E70-B7DE05383F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832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E594440-3608-46D3-9F80-31B4B0B8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5488B66-432D-43C1-91CA-2D4CA145B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6680966-A5DE-4351-BFEB-7AF12C8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20B8-5D1D-4E67-9BE9-D4F7FCC043ED}" type="datetimeFigureOut">
              <a:rPr lang="fi-FI" smtClean="0"/>
              <a:t>22.3.2018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5E943FD-5120-4D83-8C91-DBD0BD83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4E1E6B4-FEAB-465D-A172-3571655B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97F-56BA-4376-8E70-B7DE05383F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50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3927CD6-5F9D-402D-8F2B-8446D410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C7FD5AD-73F9-4C29-9311-50A46EB9B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CC3C3F8-A1B5-482E-B567-5D047BF1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20B8-5D1D-4E67-9BE9-D4F7FCC043ED}" type="datetimeFigureOut">
              <a:rPr lang="fi-FI" smtClean="0"/>
              <a:t>22.3.2018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A0F06C-E1CC-42F6-91C4-0351510B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F22EE8D-B1C1-4C28-B608-E226F03D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97F-56BA-4376-8E70-B7DE05383F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368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2EB8EDF-AA05-46FE-8B19-2F180F34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AB042BA-BBEC-4F73-97D4-9D54F4054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60C27A1-D220-4145-9A8E-624AAF939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3995920-8F02-4FA2-82DC-54FA1AC4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20B8-5D1D-4E67-9BE9-D4F7FCC043ED}" type="datetimeFigureOut">
              <a:rPr lang="fi-FI" smtClean="0"/>
              <a:t>22.3.2018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824EEFB-694B-4B61-9769-EB71785F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B932F0F-846C-40B3-8B1A-C1D1DD55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97F-56BA-4376-8E70-B7DE05383F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31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21F8BB-0037-4784-933B-C18E80E4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D417BCC-2010-4347-94F3-3262FA13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CC7E5B1-CEB3-43BB-A45F-938D196EE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A23481C9-2378-4A89-90AD-EADA147D7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F74E9E7-261E-497A-83D9-2D1C8F592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7B2DADD-B165-4126-97C6-69C6E81A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20B8-5D1D-4E67-9BE9-D4F7FCC043ED}" type="datetimeFigureOut">
              <a:rPr lang="fi-FI" smtClean="0"/>
              <a:t>22.3.2018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53DC3336-22D2-4B73-B500-D66386EF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100AE53-9D15-487C-BA35-7D2DB34A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97F-56BA-4376-8E70-B7DE05383F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62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42167E6-0761-467F-A871-0A721A63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5742635-3D19-4B3E-96B4-8DA1E384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20B8-5D1D-4E67-9BE9-D4F7FCC043ED}" type="datetimeFigureOut">
              <a:rPr lang="fi-FI" smtClean="0"/>
              <a:t>22.3.2018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9E7FBFE-6430-42A9-A48E-030DADAC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423A4E7-8657-48C3-9481-79544F26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97F-56BA-4376-8E70-B7DE05383F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8883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F15C78FF-6EC7-4A1A-A9F3-C11DA1D6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20B8-5D1D-4E67-9BE9-D4F7FCC043ED}" type="datetimeFigureOut">
              <a:rPr lang="fi-FI" smtClean="0"/>
              <a:t>22.3.2018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1B25046C-AF21-4DAD-9CF9-F6C77A3D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A7190603-04BD-4905-BEF4-D86D7A7E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97F-56BA-4376-8E70-B7DE05383F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351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034F215-3330-4373-8895-398B6B1A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F5C0979-F2E4-4C20-986D-BA904CA1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B897DD6-A572-4566-8E5E-E5564F0EE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C05D986-09CF-4D33-BC28-0914CD28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20B8-5D1D-4E67-9BE9-D4F7FCC043ED}" type="datetimeFigureOut">
              <a:rPr lang="fi-FI" smtClean="0"/>
              <a:t>22.3.2018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CBE6F80-AA94-4835-82B7-A8BF7B13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EF9CCEB-17AB-4CEC-BC10-7F705F6A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97F-56BA-4376-8E70-B7DE05383F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539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E052FFE-E9E4-46D8-BE27-8152C38F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3DC9D62-4637-40B2-9F6C-8648238A0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79720A9-B5B3-4CB8-A983-AED505E0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8DAC9C2-837A-4E4C-ADA9-BA8AED48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20B8-5D1D-4E67-9BE9-D4F7FCC043ED}" type="datetimeFigureOut">
              <a:rPr lang="fi-FI" smtClean="0"/>
              <a:t>22.3.2018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0FFA6D5-58E8-46C1-87C8-1DE7DE36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4AE4F5F-CD71-4F94-89D3-A042C049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97F-56BA-4376-8E70-B7DE05383F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302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4F673C19-508E-4F10-B50F-AD0F5D27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B7C2D0E-2FE9-4E15-8012-0C9E2BDD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5D83C42-71EE-4D50-ABDA-3384DBE7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920B8-5D1D-4E67-9BE9-D4F7FCC043ED}" type="datetimeFigureOut">
              <a:rPr lang="fi-FI" smtClean="0"/>
              <a:t>22.3.2018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B6C03EB-5A17-473B-B4B2-F39A298B1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F46F9C-CF82-4D4E-8109-DB075BDDE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697F-56BA-4376-8E70-B7DE05383F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120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06E33F47-D877-4EC6-9CA2-A75605440288}"/>
              </a:ext>
            </a:extLst>
          </p:cNvPr>
          <p:cNvSpPr/>
          <p:nvPr/>
        </p:nvSpPr>
        <p:spPr>
          <a:xfrm>
            <a:off x="0" y="0"/>
            <a:ext cx="2063750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BB6D30C7-8D5D-4D1C-88C0-6CB21404F62B}"/>
              </a:ext>
            </a:extLst>
          </p:cNvPr>
          <p:cNvSpPr/>
          <p:nvPr/>
        </p:nvSpPr>
        <p:spPr>
          <a:xfrm>
            <a:off x="2063750" y="0"/>
            <a:ext cx="1012824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5F30460B-5ED3-4EC6-8081-8A30D3BEFE77}"/>
              </a:ext>
            </a:extLst>
          </p:cNvPr>
          <p:cNvSpPr/>
          <p:nvPr/>
        </p:nvSpPr>
        <p:spPr>
          <a:xfrm>
            <a:off x="4198005" y="1413632"/>
            <a:ext cx="3795989" cy="36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38F7B7AB-1967-4E67-9F3F-D9A289D5A679}"/>
              </a:ext>
            </a:extLst>
          </p:cNvPr>
          <p:cNvSpPr/>
          <p:nvPr/>
        </p:nvSpPr>
        <p:spPr>
          <a:xfrm>
            <a:off x="4210604" y="2120932"/>
            <a:ext cx="3795989" cy="36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D1E25618-1802-4C3F-9DA2-0395503F5361}"/>
              </a:ext>
            </a:extLst>
          </p:cNvPr>
          <p:cNvSpPr/>
          <p:nvPr/>
        </p:nvSpPr>
        <p:spPr>
          <a:xfrm>
            <a:off x="4210604" y="2841659"/>
            <a:ext cx="3795989" cy="36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Nuoli: Alas 18">
            <a:extLst>
              <a:ext uri="{FF2B5EF4-FFF2-40B4-BE49-F238E27FC236}">
                <a16:creationId xmlns:a16="http://schemas.microsoft.com/office/drawing/2014/main" id="{02369BC7-68B2-4B2E-AA18-0041FF2F2435}"/>
              </a:ext>
            </a:extLst>
          </p:cNvPr>
          <p:cNvSpPr/>
          <p:nvPr/>
        </p:nvSpPr>
        <p:spPr>
          <a:xfrm>
            <a:off x="7599960" y="2933756"/>
            <a:ext cx="285225" cy="17616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8AC21095-35B4-4A39-8BB5-89B1DDFC9466}"/>
              </a:ext>
            </a:extLst>
          </p:cNvPr>
          <p:cNvSpPr/>
          <p:nvPr/>
        </p:nvSpPr>
        <p:spPr>
          <a:xfrm>
            <a:off x="4575771" y="801173"/>
            <a:ext cx="3024188" cy="71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Ilmoittautuminen</a:t>
            </a: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00083F3A-0108-4C15-BF43-91D4C45AF0B1}"/>
              </a:ext>
            </a:extLst>
          </p:cNvPr>
          <p:cNvSpPr/>
          <p:nvPr/>
        </p:nvSpPr>
        <p:spPr>
          <a:xfrm>
            <a:off x="5181599" y="5398295"/>
            <a:ext cx="1916907" cy="380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404040"/>
                </a:solidFill>
              </a:rPr>
              <a:t>Ilmoittaudu</a:t>
            </a: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5C889895-8548-47E6-9D99-13EF0E43F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71" y="3423314"/>
            <a:ext cx="3024189" cy="1631286"/>
          </a:xfrm>
          <a:prstGeom prst="rect">
            <a:avLst/>
          </a:prstGeom>
        </p:spPr>
      </p:pic>
      <p:sp>
        <p:nvSpPr>
          <p:cNvPr id="12" name="Suorakulmio 11">
            <a:extLst>
              <a:ext uri="{FF2B5EF4-FFF2-40B4-BE49-F238E27FC236}">
                <a16:creationId xmlns:a16="http://schemas.microsoft.com/office/drawing/2014/main" id="{9E4FE82C-CEA1-4D13-9499-135E3654678B}"/>
              </a:ext>
            </a:extLst>
          </p:cNvPr>
          <p:cNvSpPr/>
          <p:nvPr/>
        </p:nvSpPr>
        <p:spPr>
          <a:xfrm>
            <a:off x="4053994" y="2662271"/>
            <a:ext cx="1008063" cy="71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sz="12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Paikka 1</a:t>
            </a:r>
            <a:endParaRPr lang="fi-FI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9B8A92FA-7110-4983-A00F-ECBB74078E1A}"/>
              </a:ext>
            </a:extLst>
          </p:cNvPr>
          <p:cNvSpPr/>
          <p:nvPr/>
        </p:nvSpPr>
        <p:spPr>
          <a:xfrm>
            <a:off x="3810851" y="1939360"/>
            <a:ext cx="1008063" cy="71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sz="12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</a:t>
            </a:r>
            <a:endParaRPr lang="fi-FI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BECAE6F-E2DE-45FA-A2D1-01C5A18DA5BA}"/>
              </a:ext>
            </a:extLst>
          </p:cNvPr>
          <p:cNvSpPr/>
          <p:nvPr/>
        </p:nvSpPr>
        <p:spPr>
          <a:xfrm>
            <a:off x="3751023" y="1216449"/>
            <a:ext cx="1008062" cy="71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sz="12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Nimi</a:t>
            </a:r>
          </a:p>
        </p:txBody>
      </p:sp>
    </p:spTree>
    <p:extLst>
      <p:ext uri="{BB962C8B-B14F-4D97-AF65-F5344CB8AC3E}">
        <p14:creationId xmlns:p14="http://schemas.microsoft.com/office/powerpoint/2010/main" val="72980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orakulmio 9">
            <a:extLst>
              <a:ext uri="{FF2B5EF4-FFF2-40B4-BE49-F238E27FC236}">
                <a16:creationId xmlns:a16="http://schemas.microsoft.com/office/drawing/2014/main" id="{0BECAE6F-E2DE-45FA-A2D1-01C5A18DA5BA}"/>
              </a:ext>
            </a:extLst>
          </p:cNvPr>
          <p:cNvSpPr/>
          <p:nvPr/>
        </p:nvSpPr>
        <p:spPr>
          <a:xfrm>
            <a:off x="3071813" y="1989136"/>
            <a:ext cx="1008062" cy="71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Nimi</a:t>
            </a: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9B8A92FA-7110-4983-A00F-ECBB74078E1A}"/>
              </a:ext>
            </a:extLst>
          </p:cNvPr>
          <p:cNvSpPr/>
          <p:nvPr/>
        </p:nvSpPr>
        <p:spPr>
          <a:xfrm>
            <a:off x="3071812" y="2708273"/>
            <a:ext cx="1008063" cy="71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Email</a:t>
            </a: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9E4FE82C-CEA1-4D13-9499-135E3654678B}"/>
              </a:ext>
            </a:extLst>
          </p:cNvPr>
          <p:cNvSpPr/>
          <p:nvPr/>
        </p:nvSpPr>
        <p:spPr>
          <a:xfrm>
            <a:off x="3071813" y="3427410"/>
            <a:ext cx="1008063" cy="71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Paikka</a:t>
            </a:r>
          </a:p>
        </p:txBody>
      </p:sp>
      <p:sp>
        <p:nvSpPr>
          <p:cNvPr id="19" name="Nuoli: Alas 18">
            <a:extLst>
              <a:ext uri="{FF2B5EF4-FFF2-40B4-BE49-F238E27FC236}">
                <a16:creationId xmlns:a16="http://schemas.microsoft.com/office/drawing/2014/main" id="{02369BC7-68B2-4B2E-AA18-0041FF2F2435}"/>
              </a:ext>
            </a:extLst>
          </p:cNvPr>
          <p:cNvSpPr/>
          <p:nvPr/>
        </p:nvSpPr>
        <p:spPr>
          <a:xfrm>
            <a:off x="7650760" y="3707934"/>
            <a:ext cx="285225" cy="17616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00083F3A-0108-4C15-BF43-91D4C45AF0B1}"/>
              </a:ext>
            </a:extLst>
          </p:cNvPr>
          <p:cNvSpPr/>
          <p:nvPr/>
        </p:nvSpPr>
        <p:spPr>
          <a:xfrm>
            <a:off x="8159749" y="4868862"/>
            <a:ext cx="2005014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b="1" dirty="0">
                <a:solidFill>
                  <a:schemeClr val="tx1"/>
                </a:solidFill>
              </a:rPr>
              <a:t>Ilmoittaudu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32769DD5-B970-48F2-BC49-CC4D98A220E9}"/>
              </a:ext>
            </a:extLst>
          </p:cNvPr>
          <p:cNvSpPr/>
          <p:nvPr/>
        </p:nvSpPr>
        <p:spPr>
          <a:xfrm>
            <a:off x="2069306" y="1270001"/>
            <a:ext cx="3018632" cy="431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CE0015B7-72EA-46C3-A5E0-D6F6B50ACAEF}"/>
              </a:ext>
            </a:extLst>
          </p:cNvPr>
          <p:cNvSpPr/>
          <p:nvPr/>
        </p:nvSpPr>
        <p:spPr>
          <a:xfrm>
            <a:off x="7106841" y="1268013"/>
            <a:ext cx="3057922" cy="431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3EB192A3-0DDA-4B45-94BF-7F30A9B67FE7}"/>
              </a:ext>
            </a:extLst>
          </p:cNvPr>
          <p:cNvSpPr/>
          <p:nvPr/>
        </p:nvSpPr>
        <p:spPr>
          <a:xfrm>
            <a:off x="2069307" y="1285831"/>
            <a:ext cx="991396" cy="70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1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B3318A9E-3FDC-449E-8443-D0175E17C576}"/>
              </a:ext>
            </a:extLst>
          </p:cNvPr>
          <p:cNvSpPr/>
          <p:nvPr/>
        </p:nvSpPr>
        <p:spPr>
          <a:xfrm>
            <a:off x="2080417" y="1983819"/>
            <a:ext cx="991396" cy="70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2</a:t>
            </a: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89358E2F-3885-4644-B2BA-60B1FBC55121}"/>
              </a:ext>
            </a:extLst>
          </p:cNvPr>
          <p:cNvSpPr/>
          <p:nvPr/>
        </p:nvSpPr>
        <p:spPr>
          <a:xfrm>
            <a:off x="2080416" y="4171155"/>
            <a:ext cx="991396" cy="6977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5</a:t>
            </a:r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C15D694F-87D8-44D9-B8B3-7FAA076F73A9}"/>
              </a:ext>
            </a:extLst>
          </p:cNvPr>
          <p:cNvSpPr/>
          <p:nvPr/>
        </p:nvSpPr>
        <p:spPr>
          <a:xfrm>
            <a:off x="2080417" y="2715368"/>
            <a:ext cx="991394" cy="7358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3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AD9998D9-344B-4BD1-BD57-90BEC852458A}"/>
              </a:ext>
            </a:extLst>
          </p:cNvPr>
          <p:cNvSpPr/>
          <p:nvPr/>
        </p:nvSpPr>
        <p:spPr>
          <a:xfrm>
            <a:off x="2063749" y="3437098"/>
            <a:ext cx="985842" cy="71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4</a:t>
            </a:r>
          </a:p>
        </p:txBody>
      </p:sp>
      <p:sp>
        <p:nvSpPr>
          <p:cNvPr id="35" name="Suorakulmio 34">
            <a:extLst>
              <a:ext uri="{FF2B5EF4-FFF2-40B4-BE49-F238E27FC236}">
                <a16:creationId xmlns:a16="http://schemas.microsoft.com/office/drawing/2014/main" id="{BBF7D592-F7C3-4A7F-BBFD-994EF52EE99F}"/>
              </a:ext>
            </a:extLst>
          </p:cNvPr>
          <p:cNvSpPr/>
          <p:nvPr/>
        </p:nvSpPr>
        <p:spPr>
          <a:xfrm>
            <a:off x="2069307" y="4863743"/>
            <a:ext cx="991396" cy="70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6</a:t>
            </a:r>
          </a:p>
        </p:txBody>
      </p:sp>
      <p:sp>
        <p:nvSpPr>
          <p:cNvPr id="36" name="Suorakulmio 35">
            <a:extLst>
              <a:ext uri="{FF2B5EF4-FFF2-40B4-BE49-F238E27FC236}">
                <a16:creationId xmlns:a16="http://schemas.microsoft.com/office/drawing/2014/main" id="{9ABD508E-6536-4BD2-9D1B-AB60D5B541D6}"/>
              </a:ext>
            </a:extLst>
          </p:cNvPr>
          <p:cNvSpPr/>
          <p:nvPr/>
        </p:nvSpPr>
        <p:spPr>
          <a:xfrm>
            <a:off x="4085432" y="1268013"/>
            <a:ext cx="991396" cy="70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7</a:t>
            </a:r>
          </a:p>
        </p:txBody>
      </p:sp>
      <p:sp>
        <p:nvSpPr>
          <p:cNvPr id="37" name="Suorakulmio 36">
            <a:extLst>
              <a:ext uri="{FF2B5EF4-FFF2-40B4-BE49-F238E27FC236}">
                <a16:creationId xmlns:a16="http://schemas.microsoft.com/office/drawing/2014/main" id="{C6CFAFAE-CC4F-4047-926A-6E6D159630FF}"/>
              </a:ext>
            </a:extLst>
          </p:cNvPr>
          <p:cNvSpPr/>
          <p:nvPr/>
        </p:nvSpPr>
        <p:spPr>
          <a:xfrm>
            <a:off x="4096542" y="1966001"/>
            <a:ext cx="991396" cy="70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8</a:t>
            </a:r>
          </a:p>
        </p:txBody>
      </p:sp>
      <p:sp>
        <p:nvSpPr>
          <p:cNvPr id="38" name="Suorakulmio 37">
            <a:extLst>
              <a:ext uri="{FF2B5EF4-FFF2-40B4-BE49-F238E27FC236}">
                <a16:creationId xmlns:a16="http://schemas.microsoft.com/office/drawing/2014/main" id="{C76C0517-9ED4-44F7-A6B1-AC7E180A1D37}"/>
              </a:ext>
            </a:extLst>
          </p:cNvPr>
          <p:cNvSpPr/>
          <p:nvPr/>
        </p:nvSpPr>
        <p:spPr>
          <a:xfrm>
            <a:off x="4096541" y="4153337"/>
            <a:ext cx="991396" cy="6977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11</a:t>
            </a:r>
          </a:p>
        </p:txBody>
      </p:sp>
      <p:sp>
        <p:nvSpPr>
          <p:cNvPr id="39" name="Suorakulmio 38">
            <a:extLst>
              <a:ext uri="{FF2B5EF4-FFF2-40B4-BE49-F238E27FC236}">
                <a16:creationId xmlns:a16="http://schemas.microsoft.com/office/drawing/2014/main" id="{ECB9851C-CF2A-4E6F-AB0B-70F7F1C472E3}"/>
              </a:ext>
            </a:extLst>
          </p:cNvPr>
          <p:cNvSpPr/>
          <p:nvPr/>
        </p:nvSpPr>
        <p:spPr>
          <a:xfrm>
            <a:off x="4096542" y="2697550"/>
            <a:ext cx="991394" cy="7358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9</a:t>
            </a:r>
          </a:p>
        </p:txBody>
      </p:sp>
      <p:sp>
        <p:nvSpPr>
          <p:cNvPr id="40" name="Suorakulmio 39">
            <a:extLst>
              <a:ext uri="{FF2B5EF4-FFF2-40B4-BE49-F238E27FC236}">
                <a16:creationId xmlns:a16="http://schemas.microsoft.com/office/drawing/2014/main" id="{AE29F285-D397-4751-9340-E29D7BB16118}"/>
              </a:ext>
            </a:extLst>
          </p:cNvPr>
          <p:cNvSpPr/>
          <p:nvPr/>
        </p:nvSpPr>
        <p:spPr>
          <a:xfrm>
            <a:off x="4079874" y="3419280"/>
            <a:ext cx="985842" cy="71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10</a:t>
            </a:r>
          </a:p>
        </p:txBody>
      </p:sp>
      <p:sp>
        <p:nvSpPr>
          <p:cNvPr id="41" name="Suorakulmio 40">
            <a:extLst>
              <a:ext uri="{FF2B5EF4-FFF2-40B4-BE49-F238E27FC236}">
                <a16:creationId xmlns:a16="http://schemas.microsoft.com/office/drawing/2014/main" id="{CBD325E9-2B94-4B98-82E6-5566BEA4CF27}"/>
              </a:ext>
            </a:extLst>
          </p:cNvPr>
          <p:cNvSpPr/>
          <p:nvPr/>
        </p:nvSpPr>
        <p:spPr>
          <a:xfrm>
            <a:off x="4085432" y="4845925"/>
            <a:ext cx="991396" cy="70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12</a:t>
            </a:r>
          </a:p>
        </p:txBody>
      </p:sp>
      <p:sp>
        <p:nvSpPr>
          <p:cNvPr id="42" name="Suorakulmio 41">
            <a:extLst>
              <a:ext uri="{FF2B5EF4-FFF2-40B4-BE49-F238E27FC236}">
                <a16:creationId xmlns:a16="http://schemas.microsoft.com/office/drawing/2014/main" id="{281924C6-A775-43F8-9025-A7829FF87BB7}"/>
              </a:ext>
            </a:extLst>
          </p:cNvPr>
          <p:cNvSpPr/>
          <p:nvPr/>
        </p:nvSpPr>
        <p:spPr>
          <a:xfrm>
            <a:off x="7122162" y="1309165"/>
            <a:ext cx="991396" cy="70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18</a:t>
            </a:r>
          </a:p>
        </p:txBody>
      </p:sp>
      <p:sp>
        <p:nvSpPr>
          <p:cNvPr id="43" name="Suorakulmio 42">
            <a:extLst>
              <a:ext uri="{FF2B5EF4-FFF2-40B4-BE49-F238E27FC236}">
                <a16:creationId xmlns:a16="http://schemas.microsoft.com/office/drawing/2014/main" id="{9A7C3A62-ACC7-40EA-B830-864EFBFCA659}"/>
              </a:ext>
            </a:extLst>
          </p:cNvPr>
          <p:cNvSpPr/>
          <p:nvPr/>
        </p:nvSpPr>
        <p:spPr>
          <a:xfrm>
            <a:off x="7133272" y="2007153"/>
            <a:ext cx="991396" cy="70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17</a:t>
            </a:r>
          </a:p>
        </p:txBody>
      </p:sp>
      <p:sp>
        <p:nvSpPr>
          <p:cNvPr id="44" name="Suorakulmio 43">
            <a:extLst>
              <a:ext uri="{FF2B5EF4-FFF2-40B4-BE49-F238E27FC236}">
                <a16:creationId xmlns:a16="http://schemas.microsoft.com/office/drawing/2014/main" id="{C122D8C0-BC02-4451-A160-9FA43C913CBC}"/>
              </a:ext>
            </a:extLst>
          </p:cNvPr>
          <p:cNvSpPr/>
          <p:nvPr/>
        </p:nvSpPr>
        <p:spPr>
          <a:xfrm>
            <a:off x="7133271" y="4194489"/>
            <a:ext cx="991396" cy="6977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14</a:t>
            </a:r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B3CDB694-2000-4931-9FCD-F3DF0CCB2D49}"/>
              </a:ext>
            </a:extLst>
          </p:cNvPr>
          <p:cNvSpPr/>
          <p:nvPr/>
        </p:nvSpPr>
        <p:spPr>
          <a:xfrm>
            <a:off x="7133272" y="2738702"/>
            <a:ext cx="991394" cy="7358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16</a:t>
            </a:r>
          </a:p>
        </p:txBody>
      </p:sp>
      <p:sp>
        <p:nvSpPr>
          <p:cNvPr id="46" name="Suorakulmio 45">
            <a:extLst>
              <a:ext uri="{FF2B5EF4-FFF2-40B4-BE49-F238E27FC236}">
                <a16:creationId xmlns:a16="http://schemas.microsoft.com/office/drawing/2014/main" id="{FDB0AE55-DA74-4D23-9C33-870F0CDD98AF}"/>
              </a:ext>
            </a:extLst>
          </p:cNvPr>
          <p:cNvSpPr/>
          <p:nvPr/>
        </p:nvSpPr>
        <p:spPr>
          <a:xfrm>
            <a:off x="7116604" y="3460432"/>
            <a:ext cx="985842" cy="71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15</a:t>
            </a:r>
          </a:p>
        </p:txBody>
      </p:sp>
      <p:sp>
        <p:nvSpPr>
          <p:cNvPr id="47" name="Suorakulmio 46">
            <a:extLst>
              <a:ext uri="{FF2B5EF4-FFF2-40B4-BE49-F238E27FC236}">
                <a16:creationId xmlns:a16="http://schemas.microsoft.com/office/drawing/2014/main" id="{FF8840FC-528D-47F2-B0A8-0C237B03BDA9}"/>
              </a:ext>
            </a:extLst>
          </p:cNvPr>
          <p:cNvSpPr/>
          <p:nvPr/>
        </p:nvSpPr>
        <p:spPr>
          <a:xfrm>
            <a:off x="7122162" y="4887077"/>
            <a:ext cx="991396" cy="70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13</a:t>
            </a:r>
          </a:p>
        </p:txBody>
      </p:sp>
      <p:sp>
        <p:nvSpPr>
          <p:cNvPr id="48" name="Suorakulmio 47">
            <a:extLst>
              <a:ext uri="{FF2B5EF4-FFF2-40B4-BE49-F238E27FC236}">
                <a16:creationId xmlns:a16="http://schemas.microsoft.com/office/drawing/2014/main" id="{B7BA347F-C8FB-4B5B-9968-4F1BB12DF317}"/>
              </a:ext>
            </a:extLst>
          </p:cNvPr>
          <p:cNvSpPr/>
          <p:nvPr/>
        </p:nvSpPr>
        <p:spPr>
          <a:xfrm>
            <a:off x="9176108" y="1281308"/>
            <a:ext cx="991396" cy="70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24</a:t>
            </a:r>
          </a:p>
        </p:txBody>
      </p:sp>
      <p:sp>
        <p:nvSpPr>
          <p:cNvPr id="49" name="Suorakulmio 48">
            <a:extLst>
              <a:ext uri="{FF2B5EF4-FFF2-40B4-BE49-F238E27FC236}">
                <a16:creationId xmlns:a16="http://schemas.microsoft.com/office/drawing/2014/main" id="{DCC6F67F-119A-450B-B1A5-5260E4387F5F}"/>
              </a:ext>
            </a:extLst>
          </p:cNvPr>
          <p:cNvSpPr/>
          <p:nvPr/>
        </p:nvSpPr>
        <p:spPr>
          <a:xfrm>
            <a:off x="9187218" y="1979296"/>
            <a:ext cx="991396" cy="70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23</a:t>
            </a:r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9C23DCC8-AA58-4B68-91D1-6B017B1D1C99}"/>
              </a:ext>
            </a:extLst>
          </p:cNvPr>
          <p:cNvSpPr/>
          <p:nvPr/>
        </p:nvSpPr>
        <p:spPr>
          <a:xfrm>
            <a:off x="9187217" y="4166632"/>
            <a:ext cx="991396" cy="6977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20</a:t>
            </a:r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30DC1931-2786-490A-8A5D-39259822223B}"/>
              </a:ext>
            </a:extLst>
          </p:cNvPr>
          <p:cNvSpPr/>
          <p:nvPr/>
        </p:nvSpPr>
        <p:spPr>
          <a:xfrm>
            <a:off x="9187218" y="2710845"/>
            <a:ext cx="991394" cy="7358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22</a:t>
            </a:r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1B747CB5-95D7-4397-90E2-F7E69503EF80}"/>
              </a:ext>
            </a:extLst>
          </p:cNvPr>
          <p:cNvSpPr/>
          <p:nvPr/>
        </p:nvSpPr>
        <p:spPr>
          <a:xfrm>
            <a:off x="9170550" y="3432575"/>
            <a:ext cx="985842" cy="71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21</a:t>
            </a:r>
          </a:p>
        </p:txBody>
      </p:sp>
      <p:sp>
        <p:nvSpPr>
          <p:cNvPr id="53" name="Suorakulmio 52">
            <a:extLst>
              <a:ext uri="{FF2B5EF4-FFF2-40B4-BE49-F238E27FC236}">
                <a16:creationId xmlns:a16="http://schemas.microsoft.com/office/drawing/2014/main" id="{25C98D97-B811-4FCB-8BB6-32DF5E0C635C}"/>
              </a:ext>
            </a:extLst>
          </p:cNvPr>
          <p:cNvSpPr/>
          <p:nvPr/>
        </p:nvSpPr>
        <p:spPr>
          <a:xfrm>
            <a:off x="9176108" y="4859220"/>
            <a:ext cx="991396" cy="70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262626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5876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34</Words>
  <Application>Microsoft Office PowerPoint</Application>
  <PresentationFormat>Laajakuva</PresentationFormat>
  <Paragraphs>33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Office-teema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Joona Tervo</dc:creator>
  <cp:lastModifiedBy>Joona Tervo</cp:lastModifiedBy>
  <cp:revision>12</cp:revision>
  <dcterms:created xsi:type="dcterms:W3CDTF">2018-03-20T16:35:24Z</dcterms:created>
  <dcterms:modified xsi:type="dcterms:W3CDTF">2018-03-22T11:30:12Z</dcterms:modified>
</cp:coreProperties>
</file>