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FFFFFF"/>
          </a:solidFill>
        </p:spPr>
        <p:txBody>
          <a:bodyPr wrap="square">
            <a:spAutoFit/>
          </a:bodyPr>
          <a:lstStyle/>
          <a:p>
            <a:pPr algn="l"/>
            <a:r>
              <a:rPr sz="2000" b="1">
                <a:solidFill>
                  <a:srgbClr val="53565A"/>
                </a:solidFill>
                <a:latin typeface="Arial"/>
              </a:rPr>
              <a:t>Strategic의 최적화 위한 전략적 접근 및 투자 필요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solidFill>
            <a:srgbClr val="FFFFFF"/>
          </a:solidFill>
        </p:spPr>
        <p:txBody>
          <a:bodyPr wrap="square">
            <a:spAutoFit/>
          </a:bodyPr>
          <a:lstStyle/>
          <a:p>
            <a:pPr algn="l"/>
            <a:r>
              <a:rPr/>
              <a:t>• Strategic의 100.0로 높은 수준</a:t>
            </a:r>
          </a:p>
          <a:p>
            <a:pPr algn="l"/>
            <a:r>
              <a:rPr/>
              <a:t>• 복합적 요인에 의한 결과로 추정</a:t>
            </a:r>
          </a:p>
          <a:p>
            <a:pPr algn="l"/>
            <a:r>
              <a:rPr/>
              <a:t>• Strategic의 최적화 위한 전략적 접근 및 투자 필요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 wrap="square">
            <a:spAutoFit/>
          </a:bodyPr>
          <a:lstStyle/>
          <a:p>
            <a:pPr algn="l"/>
            <a:r>
              <a:rPr sz="2000" b="1">
                <a:solidFill>
                  <a:srgbClr val="53565A"/>
                </a:solidFill>
                <a:latin typeface="Arial"/>
              </a:rPr>
              <a:t>Executive의 최적화 위한 전략적 접근 및 투자 필요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FFFFFF"/>
          </a:solidFill>
        </p:spPr>
        <p:txBody>
          <a:bodyPr wrap="square">
            <a:spAutoFit/>
          </a:bodyPr>
          <a:lstStyle/>
          <a:p>
            <a:pPr algn="l"/>
            <a:r>
              <a:rPr sz="1100" b="0">
                <a:solidFill>
                  <a:srgbClr val="808285"/>
                </a:solidFill>
                <a:latin typeface="Arial"/>
              </a:rPr>
              <a:t>• Executive의 100.0로 높은 수준</a:t>
            </a:r>
          </a:p>
          <a:p>
            <a:pPr algn="l"/>
            <a:r>
              <a:rPr sz="1100" b="0">
                <a:solidFill>
                  <a:srgbClr val="808285"/>
                </a:solidFill>
                <a:latin typeface="Arial"/>
              </a:rPr>
              <a:t>• 복합적 요인에 의한 결과로 추정</a:t>
            </a:r>
          </a:p>
          <a:p>
            <a:pPr algn="l"/>
            <a:r>
              <a:rPr sz="1100" b="0">
                <a:solidFill>
                  <a:srgbClr val="808285"/>
                </a:solidFill>
                <a:latin typeface="Arial"/>
              </a:rPr>
              <a:t>• Executive의 최적화 위한 전략적 접근 및 투자 필요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 wrap="square">
            <a:spAutoFit/>
          </a:bodyPr>
          <a:lstStyle/>
          <a:p>
            <a:pPr algn="l"/>
            <a:r>
              <a:rPr sz="2000" b="1">
                <a:solidFill>
                  <a:srgbClr val="53565A"/>
                </a:solidFill>
                <a:latin typeface="Arial"/>
              </a:rPr>
              <a:t>Data의 최적화 위한 전략적 접근 및 투자 필요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FFFFFF"/>
          </a:solidFill>
        </p:spPr>
        <p:txBody>
          <a:bodyPr wrap="square">
            <a:spAutoFit/>
          </a:bodyPr>
          <a:lstStyle/>
          <a:p>
            <a:pPr algn="l"/>
            <a:r>
              <a:rPr sz="1100" b="0">
                <a:solidFill>
                  <a:srgbClr val="808285"/>
                </a:solidFill>
                <a:latin typeface="Arial"/>
              </a:rPr>
              <a:t>• Data의 100.0로 높은 수준</a:t>
            </a:r>
          </a:p>
          <a:p>
            <a:pPr algn="l"/>
            <a:r>
              <a:rPr sz="1100" b="0">
                <a:solidFill>
                  <a:srgbClr val="808285"/>
                </a:solidFill>
                <a:latin typeface="Arial"/>
              </a:rPr>
              <a:t>• 복합적 요인에 의한 결과로 추정</a:t>
            </a:r>
          </a:p>
          <a:p>
            <a:pPr algn="l"/>
            <a:r>
              <a:rPr sz="1100" b="0">
                <a:solidFill>
                  <a:srgbClr val="808285"/>
                </a:solidFill>
                <a:latin typeface="Arial"/>
              </a:rPr>
              <a:t>• Data의 최적화 위한 전략적 접근 및 투자 필요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 wrap="square">
            <a:spAutoFit/>
          </a:bodyPr>
          <a:lstStyle/>
          <a:p>
            <a:pPr algn="l"/>
            <a:r>
              <a:rPr sz="2000" b="1">
                <a:solidFill>
                  <a:srgbClr val="53565A"/>
                </a:solidFill>
                <a:latin typeface="Arial"/>
              </a:rPr>
              <a:t>Key의 최적화 위한 전략적 접근 및 투자 필요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8229600" cy="457200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 algn="l"/>
            <a:r>
              <a:rPr sz="1400" b="0">
                <a:solidFill>
                  <a:srgbClr val="53565A"/>
                </a:solidFill>
                <a:latin typeface="Arial"/>
              </a:rPr>
              <a:t>• Key의 100.0로 높은 수준</a:t>
            </a:r>
          </a:p>
          <a:p>
            <a:pPr algn="l"/>
            <a:r>
              <a:rPr sz="1400" b="0">
                <a:solidFill>
                  <a:srgbClr val="53565A"/>
                </a:solidFill>
                <a:latin typeface="Arial"/>
              </a:rPr>
              <a:t>• 복합적 요인에 의한 결과로 추정</a:t>
            </a:r>
          </a:p>
          <a:p>
            <a:pPr algn="l"/>
            <a:r>
              <a:rPr sz="1400" b="0">
                <a:solidFill>
                  <a:srgbClr val="53565A"/>
                </a:solidFill>
                <a:latin typeface="Arial"/>
              </a:rPr>
              <a:t>• Key의 최적화 위한 전략적 접근 및 투자 필요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 wrap="square">
            <a:spAutoFit/>
          </a:bodyPr>
          <a:lstStyle/>
          <a:p>
            <a:pPr algn="l"/>
            <a:r>
              <a:rPr sz="2000" b="1">
                <a:solidFill>
                  <a:srgbClr val="53565A"/>
                </a:solidFill>
                <a:latin typeface="Arial"/>
              </a:rPr>
              <a:t>Detailed의 최적화 위한 전략적 접근 및 투자 필요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8229600" cy="457200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 algn="l"/>
            <a:r>
              <a:rPr sz="1400" b="0">
                <a:solidFill>
                  <a:srgbClr val="53565A"/>
                </a:solidFill>
                <a:latin typeface="Arial"/>
              </a:rPr>
              <a:t>• Detailed의 100.0로 높은 수준</a:t>
            </a:r>
          </a:p>
          <a:p>
            <a:pPr algn="l"/>
            <a:r>
              <a:rPr sz="1400" b="0">
                <a:solidFill>
                  <a:srgbClr val="53565A"/>
                </a:solidFill>
                <a:latin typeface="Arial"/>
              </a:rPr>
              <a:t>• 복합적 요인에 의한 결과로 추정</a:t>
            </a:r>
          </a:p>
          <a:p>
            <a:pPr algn="l"/>
            <a:r>
              <a:rPr sz="1400" b="0">
                <a:solidFill>
                  <a:srgbClr val="53565A"/>
                </a:solidFill>
                <a:latin typeface="Arial"/>
              </a:rPr>
              <a:t>• Detailed의 최적화 위한 전략적 접근 및 투자 필요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 wrap="square">
            <a:spAutoFit/>
          </a:bodyPr>
          <a:lstStyle/>
          <a:p>
            <a:pPr algn="l"/>
            <a:r>
              <a:rPr sz="2000" b="1">
                <a:solidFill>
                  <a:srgbClr val="53565A"/>
                </a:solidFill>
                <a:latin typeface="Arial"/>
              </a:rPr>
              <a:t>Implications의 최적화 위한 전략적 접근 및 투자 필요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FFFFFF"/>
          </a:solidFill>
        </p:spPr>
        <p:txBody>
          <a:bodyPr wrap="square">
            <a:spAutoFit/>
          </a:bodyPr>
          <a:lstStyle/>
          <a:p>
            <a:pPr algn="l"/>
            <a:r>
              <a:rPr sz="1100" b="0">
                <a:solidFill>
                  <a:srgbClr val="808285"/>
                </a:solidFill>
                <a:latin typeface="Arial"/>
              </a:rPr>
              <a:t>• Implications의 100.0로 높은 수준</a:t>
            </a:r>
          </a:p>
          <a:p>
            <a:pPr algn="l"/>
            <a:r>
              <a:rPr sz="1100" b="0">
                <a:solidFill>
                  <a:srgbClr val="808285"/>
                </a:solidFill>
                <a:latin typeface="Arial"/>
              </a:rPr>
              <a:t>• 복합적 요인에 의한 결과로 추정</a:t>
            </a:r>
          </a:p>
          <a:p>
            <a:pPr algn="l"/>
            <a:r>
              <a:rPr sz="1100" b="0">
                <a:solidFill>
                  <a:srgbClr val="808285"/>
                </a:solidFill>
                <a:latin typeface="Arial"/>
              </a:rPr>
              <a:t>• Implications의 최적화 위한 전략적 접근 및 투자 필요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 wrap="square">
            <a:spAutoFit/>
          </a:bodyPr>
          <a:lstStyle/>
          <a:p>
            <a:pPr algn="l"/>
            <a:r>
              <a:rPr sz="2000" b="1">
                <a:solidFill>
                  <a:srgbClr val="53565A"/>
                </a:solidFill>
                <a:latin typeface="Arial"/>
              </a:rPr>
              <a:t>Recommendations의 최적화 위한 전략적 접근 및 투자 필요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FFFFFF"/>
          </a:solidFill>
        </p:spPr>
        <p:txBody>
          <a:bodyPr wrap="square">
            <a:spAutoFit/>
          </a:bodyPr>
          <a:lstStyle/>
          <a:p>
            <a:pPr algn="l"/>
            <a:r>
              <a:rPr sz="1100" b="0">
                <a:solidFill>
                  <a:srgbClr val="808285"/>
                </a:solidFill>
                <a:latin typeface="Arial"/>
              </a:rPr>
              <a:t>• Recommendations의 100.0로 높은 수준</a:t>
            </a:r>
          </a:p>
          <a:p>
            <a:pPr algn="l"/>
            <a:r>
              <a:rPr sz="1100" b="0">
                <a:solidFill>
                  <a:srgbClr val="808285"/>
                </a:solidFill>
                <a:latin typeface="Arial"/>
              </a:rPr>
              <a:t>• 복합적 요인에 의한 결과로 추정</a:t>
            </a:r>
          </a:p>
          <a:p>
            <a:pPr algn="l"/>
            <a:r>
              <a:rPr sz="1100" b="0">
                <a:solidFill>
                  <a:srgbClr val="808285"/>
                </a:solidFill>
                <a:latin typeface="Arial"/>
              </a:rPr>
              <a:t>• Recommendations의 최적화 위한 전략적 접근 및 투자 필요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</p:spPr>
        <p:txBody>
          <a:bodyPr wrap="square">
            <a:spAutoFit/>
          </a:bodyPr>
          <a:lstStyle/>
          <a:p>
            <a:pPr algn="l"/>
            <a:r>
              <a:rPr sz="2000" b="1">
                <a:solidFill>
                  <a:srgbClr val="53565A"/>
                </a:solidFill>
                <a:latin typeface="Arial"/>
              </a:rPr>
              <a:t>Next의 최적화 위한 전략적 접근 및 투자 필요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FFFFFF"/>
          </a:solidFill>
        </p:spPr>
        <p:txBody>
          <a:bodyPr wrap="square">
            <a:spAutoFit/>
          </a:bodyPr>
          <a:lstStyle/>
          <a:p>
            <a:pPr algn="l"/>
            <a:r>
              <a:rPr sz="1100" b="0">
                <a:solidFill>
                  <a:srgbClr val="808285"/>
                </a:solidFill>
                <a:latin typeface="Arial"/>
              </a:rPr>
              <a:t>• Next의 100.0로 높은 수준</a:t>
            </a:r>
          </a:p>
          <a:p>
            <a:pPr algn="l"/>
            <a:r>
              <a:rPr sz="1100" b="0">
                <a:solidFill>
                  <a:srgbClr val="808285"/>
                </a:solidFill>
                <a:latin typeface="Arial"/>
              </a:rPr>
              <a:t>• 복합적 요인에 의한 결과로 추정</a:t>
            </a:r>
          </a:p>
          <a:p>
            <a:pPr algn="l"/>
            <a:r>
              <a:rPr sz="1100" b="0">
                <a:solidFill>
                  <a:srgbClr val="808285"/>
                </a:solidFill>
                <a:latin typeface="Arial"/>
              </a:rPr>
              <a:t>• Next의 최적화 위한 전략적 접근 및 투자 필요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