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e-HR 시스템 MVP 구축 프로젝트          1. 프로젝트 개요     - 목표: 6개월 내 e-HR 시스템 MVP 구축     - 방법: AI 코딩 도구 활용     -... 기반 전략 수립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주요 발견사항과 권고사항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현재 상황 분석 완료</a:t>
            </a:r>
            <a:br/>
            <a:r>
              <a:t>- 핵심 문제점 식별</a:t>
            </a:r>
            <a:br/>
            <a:r>
              <a:t>- 전략적 해결방안 제시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핵심 강점을 활용한 시장 리더십 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- 6개</a:t>
            </a:r>
            <a:br/>
            <a:r>
              <a:t>- 50%</a:t>
            </a:r>
            <a:br/>
            <a:r>
              <a:t>- 6개월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취약점 보완을 통한 운영 효율성 개선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- 6개</a:t>
            </a:r>
            <a:br/>
            <a:r>
              <a:t>- 50%</a:t>
            </a:r>
            <a:br/>
            <a:r>
              <a:t>- 6개월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시장 기회 포착을 통한 성장 가속화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- 6개</a:t>
            </a:r>
            <a:br/>
            <a:r>
              <a:t>- 50%</a:t>
            </a:r>
            <a:br/>
            <a:r>
              <a:t>- 6개월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